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31223-5833-4690-AAA3-4A6CEBCEB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FFBAC2-6A45-42E2-A18B-7B8C3A343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A66FB-9989-402A-B38B-E39154526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C7D04D-5873-4AF0-99DD-C777A2CFA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649239-773D-4045-8F01-C6F98610D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D250B2-433D-437C-8C0D-0E78F22ED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E6F426-A322-45D3-B7F6-A3A8F845E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B28AF4-9354-4743-8347-98BB59703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C9A610-ADEA-4EFF-989C-8885458F0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018EE-54D4-4F55-AB9E-42F5CD77A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15125-6E92-4982-B6B8-814F83CD5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410610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7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2023-2028年版夏凉被项目商业计划书大纲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产品规划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运营管理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财务预测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投资计划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当前市场上夏凉被产品种类繁多，但品质参差不齐，消费者对高品质夏凉被的需求日益增长。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随着人们生活水平的提高，对家居用品的品质和舒适度要求也越来越高，夏凉被作为夏季必备家居用品，市场前景广阔。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76" b="777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当前夏凉被市场尚未出现领军品牌，为夏凉被项目提供了市场机会和发展空间。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99" b="7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在2023-2025年期间，实现夏凉被产品的研发、生产和销售，建立稳定的销售渠道，提高品牌知名度和市场份额。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在2026-2027年期间，进一步扩大市场份额，提升品牌影响力，并开始拓展海外市场。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在2028年及以后，成为夏凉被市场的领军品牌，实现国际化发展，持续创新和优化产品，引领夏凉被市场的发展潮流。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以年轻家庭和追求品质生活的消费者为主要目标客户，同时拓展海外市场，吸引国际消费者。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打造一个高品质、舒适、环保的夏凉被品牌，成为夏凉被市场的领军品牌，引领市场的发展潮流。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高品质、舒适、环保的夏凉被产品，满足消费者对品质和舒适度的追求。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1597" b="11597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792" r="19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个性化、时尚化需求突出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消费者对家纺产品的个性化、时尚化需求日益明显，追求独特的设计和风格。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夏季家纺市场持续增长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随着消费者对家居生活品质要求的提高，夏季家纺市场呈现出持续增长的趋势。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环保、健康成为主流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越来越多的消费者关注家纺产品的环保和健康性能，对天然纤维和健康印染技术的需求增加。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品牌竞争激烈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家纺市场上品牌众多，竞争激烈，各品牌通过产品品质、设计、价格等多方面进行竞争。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新兴品牌快速崛起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随着电商平台的快速发展，一些新兴品牌快速崛起，凭借创新的产品和营销策略抢占市场份额。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跨界合作成为新常态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越来越多的家纺品牌与其他行业进行跨界合作，推出联名款产品，拓展市场份额。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重视品质与安全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消费者对家纺产品的品质和安全性要求严格，关注产品的原料、工艺和检测标准。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价格敏感度降低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随着消费观念的转变，越来越多的消费者愿意为高品质的家纺产品支付一定的溢价。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追求舒适与健康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消费者对家纺产品的舒适度和健康性能有较高要求，重视产品的柔软度、透气性和抗菌性能。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" r="1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针对年轻人、家庭和老人等不同消费群体，满足夏季凉爽、舒适、健康的睡眠需求。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中高端市场，选用高品质的原材料，注重产品的细节和品质，打造高品质的夏凉被产品。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根据不同消费群体和产品品质定位，制定合理的价格策略，确保产品在市场上的竞争力。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价格定位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6" r="2381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396" r="2439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产品特色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采用轻薄透气的面料，有效降低夏季室内温度，保持舒适睡眠环境。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采用抗菌防螨技术，有效抑制细菌和螨虫的生长，保持床品的清洁卫生。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采用吸湿排汗技术，迅速排出汗液，保持干爽舒适的睡眠体验。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提供多种款式和花色的夏凉被供消费者选择，满足个性化需求。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轻薄透气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抗菌防螨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吸湿排汗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多款式选择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采用先进的生产工艺和技术，确保产品的品质和性能达到行业领先水平。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选用环保可持续的原材料，降低产品对环境的负担，符合现代消费者的环保意识。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环保可持续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提供完善的售后服务，解决消费者在使用过程中遇到的问题，提升客户满意度。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完善的售后服务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662" b="3662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产品优势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通过多种渠道，如广告、公关活动、社交媒体等，提高品牌知名度和美誉度。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品牌维护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持续关注消费者反馈，及时处理品牌危机，维护品牌形象和信誉。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明确夏凉被品牌的核心价值和目标消费群体，以便在市场上树立独特的品牌形象。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1437" r="2143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75" r="145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与大型超市、家居卖场等合作，开设实体店铺或专柜，提升品牌可见度。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与其他产业领域进行合作，共同开发新产品或拓展新市场。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利用电商平台、自建官方网站等线上渠道，拓展销售范围，提高市场覆盖率。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渠道拓展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https://d.book118.com/457141061036006033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2024-09-06T13:35:26.835</cp:lastPrinted>
  <dcterms:created xsi:type="dcterms:W3CDTF">2024-09-06T05:35:26Z</dcterms:created>
  <dcterms:modified xsi:type="dcterms:W3CDTF">2024-09-06T05:35:28Z</dcterms:modified>
</cp:coreProperties>
</file>