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856D1-1E0C-4857-98C4-0B9C1416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45BE1-09CA-4B19-A0C0-704AA087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C27AF-0A26-47A7-A0F7-075303BB0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105B2-4D3F-42FA-A8AD-4D7A04C2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F089E-857E-421A-9B37-AEEED5EC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7395F-3E9B-493E-A789-80A113AC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07351-05DE-4654-A995-4E02C53B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AEF39-C091-4A21-BF13-B12FB4C3D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7E4E1-ED4B-4C5E-8012-ECDAFE7AB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F45F0-9A31-4A10-85FF-82A4C37B4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AA6AB-4F3F-42BE-915A-E4766159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910" r:id="rId2"/>
    <p:sldLayoutId id="2147492911" r:id="rId3"/>
    <p:sldLayoutId id="2147492912" r:id="rId4"/>
    <p:sldLayoutId id="2147492913" r:id="rId5"/>
    <p:sldLayoutId id="2147492914" r:id="rId6"/>
    <p:sldLayoutId id="2147492915" r:id="rId7"/>
    <p:sldLayoutId id="2147492916" r:id="rId8"/>
    <p:sldLayoutId id="2147492917" r:id="rId9"/>
    <p:sldLayoutId id="2147492918" r:id="rId10"/>
    <p:sldLayoutId id="21474929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42122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媒体基本理论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媒体的定义与分类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媒体的发展历程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媒体的功能与作用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媒体的影响与效果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媒体的管理与法规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媒体的定义与分类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媒体的定义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传统媒体包括报纸、杂志、广播、电视等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媒体是传播信息的工具或手段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媒体可以分为传统媒体和新媒体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新媒体包括互联网、社交媒体、移动应用等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媒体的分类</a:t>
            </a:r>
            <a:endParaRPr lang="zh-CN" altLang="en-US"/>
          </a:p>
        </p:txBody>
      </p:sp>
      <p:sp>
        <p:nvSpPr>
          <p:cNvPr id="10491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按照传播方式分类：报纸、杂志、广播、电视、网络等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按照内容分类：新闻媒体、娱乐媒体、教育媒体、商业媒体等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按照受众分类：大众媒体、专业媒体、小众媒体等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按照传播范围分类：全国性媒体、地方性媒体、国际性媒体等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传统媒体与新媒体的区别</a:t>
            </a:r>
            <a:endParaRPr lang="zh-CN" altLang="en-US"/>
          </a:p>
        </p:txBody>
      </p:sp>
      <p:sp>
        <p:nvSpPr>
          <p:cNvPr id="10491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传播方式：传统媒体以纸质、广播、电视等为主要传播方式，新媒体则以互联网、手机等为主要传播方式。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受众群体：传统媒体的受众群体相对固定，新媒体的受众群体则更加广泛和多样化。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传播速度：传统媒体的传播速度相对较慢，新媒体的传播速度则非常快。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互动性：传统媒体的互动性相对较弱，新媒体则具有较强的互动性。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媒体的发展历程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印刷媒体的兴起</a:t>
            </a:r>
            <a:endParaRPr lang="zh-CN" altLang="en-US"/>
          </a:p>
        </p:txBody>
      </p:sp>
      <p:sp>
        <p:nvSpPr>
          <p:cNvPr id="1049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起源：15世纪，德国人古腾堡发明了活字印刷术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发展：16世纪，欧洲开始出现印刷书籍，逐渐普及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影响：促进了知识的传播和普及，推动了社会进步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特点：印刷媒体具有稳定性、持久性和广泛性，易于保存和传播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电子媒体的诞生</a:t>
            </a:r>
            <a:endParaRPr lang="zh-CN" altLang="en-US"/>
          </a:p>
        </p:txBody>
      </p:sp>
      <p:sp>
        <p:nvSpPr>
          <p:cNvPr id="10493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电子媒体的起源：19世纪末，无线电广播的出现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电子媒体的定义：通过电子技术传播信息的媒体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电子媒体的发展：电视、互联网、社交媒体等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电子媒体的影响：改变了信息传播的方式和速度，提高了信息的传播效率和覆盖范围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网络媒体的崛起</a:t>
            </a:r>
            <a:endParaRPr lang="zh-CN" altLang="en-US"/>
          </a:p>
        </p:txBody>
      </p:sp>
      <p:sp>
        <p:nvSpPr>
          <p:cNvPr id="10494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互联网技术的发展：网络媒体的崛起得益于互联网技术的快速发展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网络媒体的特点：实时性、互动性、个性化、全球化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网络媒体的影响：改变了传统媒体的传播方式，改变了人们的信息获取方式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网络媒体的发展趋势：智能化、移动化、社交化、个性化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新媒体的发展趋势</a:t>
            </a:r>
            <a:endParaRPr lang="zh-CN" altLang="en-US"/>
          </a:p>
        </p:txBody>
      </p:sp>
      <p:sp>
        <p:nvSpPr>
          <p:cNvPr id="104949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跨界融合：新媒体将更加注重跨界融合，包括内容、传播方式、用户互动等方面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智能化：新媒体将更加注重智能化，包括内容、传播方式、用户互动等方面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个性化：新媒体将更加注重个性化，包括内容、传播方式、用户互动等方面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社交化：新媒体将更加注重社交化，包括内容、传播方式、用户互动等方面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数字化：新媒体将更加注重数字化，包括内容、传播方式、用户互动等方面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移动化：随着智能手机的普及，新媒体将更加注重移动化，包括内容、传播方式、用户互动等方面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7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媒体的功能与作用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信息传播</a:t>
            </a:r>
            <a:endParaRPr lang="zh-CN" altLang="en-US"/>
          </a:p>
        </p:txBody>
      </p:sp>
      <p:sp>
        <p:nvSpPr>
          <p:cNvPr id="104963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媒体可以影响公众舆论和决策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4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媒体可以促进文化交流和传播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媒体可以传递新闻、知识、娱乐等信息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5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媒体是信息传播的重要渠道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https://d.book118.com/457142122125006025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Office Theme</vt:lpstr>
      <vt:lpstr>媒体基本理论</vt:lpstr>
      <vt:lpstr>目录</vt:lpstr>
      <vt:lpstr>单击此处添加章节标题</vt:lpstr>
      <vt:lpstr>媒体的定义与分类</vt:lpstr>
      <vt:lpstr>媒体的定义</vt:lpstr>
      <vt:lpstr>媒体的分类</vt:lpstr>
      <vt:lpstr>传统媒体与新媒体的区别</vt:lpstr>
      <vt:lpstr>媒体的发展历程</vt:lpstr>
      <vt:lpstr>印刷媒体的兴起</vt:lpstr>
      <vt:lpstr>电子媒体的诞生</vt:lpstr>
      <vt:lpstr>网络媒体的崛起</vt:lpstr>
      <vt:lpstr>新媒体的发展趋势</vt:lpstr>
      <vt:lpstr>媒体的功能与作用</vt:lpstr>
      <vt:lpstr>信息传播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2024-08-30T08:52:00.186</cp:lastPrinted>
  <dcterms:created xsi:type="dcterms:W3CDTF">2024-08-30T00:52:00Z</dcterms:created>
  <dcterms:modified xsi:type="dcterms:W3CDTF">2024-08-30T00:52:02Z</dcterms:modified>
</cp:coreProperties>
</file>