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12508-665F-46DF-AF7E-63E68481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D72EA-0C96-48CA-9464-3CBF1A6DC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38388-C2AC-436F-AD2B-F4E38CE2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14C5F-197F-4E27-A2DD-505DC9523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95197-AD52-4389-9DD1-D7CD9EF2C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96245D-FCFD-4C36-B8F5-D987A9E2B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94BFFE-B73F-484E-9DEA-A53322250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BAC3E-0B20-463B-B118-2342D5F0B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E6D9A-2135-4421-A839-AAA1E9DA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18321-C90D-4298-96EC-8EC655A36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26CFB-4F27-4F6B-A6EB-0083FE795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31" Type="http://schemas.openxmlformats.org/officeDocument/2006/relationships/tags" Target="../tags/tag202.xml" /><Relationship Id="rId32" Type="http://schemas.openxmlformats.org/officeDocument/2006/relationships/tags" Target="../tags/tag203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44016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诊断学意识障碍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意识障碍的临床表现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意识障碍的诊断与鉴别诊断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意识障碍的治疗与护理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意识障碍的预防与预后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意识障碍概述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意识障碍概述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890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中度意识障碍：患者对自身、环境或时间的认知能力中度受损，交流能力明显下降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4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重度意识障碍：患者对自身、环境或时间的认知能力严重受损，无法进行有效的交流和互动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意识障碍：指个体对自身、环境或时间的认知能力受损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分类：根据意识障碍的程度和持续时间，可分为轻度、中度和重度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2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轻度意识障碍：患者对自身、环境或时间的认知能力轻度受损，但仍能保持一定的交流能力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意识障碍的病因</a:t>
            </a:r>
            <a:endParaRPr lang="zh-CN" altLang="en-US"/>
          </a:p>
        </p:txBody>
      </p:sp>
      <p:sp>
        <p:nvSpPr>
          <p:cNvPr id="104897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脑部疾病：如脑肿瘤、脑出血、脑梗塞等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精神疾病：如抑郁症、精神分裂症等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药物影响：如镇静剂、抗精神病药等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代谢性疾病：如糖尿病、肝病等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睡眠障碍：如失眠、睡眠呼吸暂停等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其他原因：如缺氧、中毒等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意识障碍的病理生理机制</a:t>
            </a:r>
            <a:endParaRPr lang="zh-CN" altLang="en-US"/>
          </a:p>
        </p:txBody>
      </p:sp>
      <p:sp>
        <p:nvSpPr>
          <p:cNvPr id="104904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神经递质异常：神经递质异常可能导致意识障碍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脑损伤：脑部损伤可能导致意识障碍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代谢异常：代谢异常可能导致意识障碍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药物影响：药物影响可能导致意识障碍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意识障碍的临床表现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嗜睡</a:t>
            </a:r>
            <a:endParaRPr lang="zh-CN" altLang="en-US"/>
          </a:p>
        </p:txBody>
      </p:sp>
      <p:sp>
        <p:nvSpPr>
          <p:cNvPr id="10491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症状：患者经常感到困倦，难以保持清醒状态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诊断：需要通过临床检查和实验室检查来确定病因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治疗：需要针对病因进行治疗，如调整药物、改善睡眠环境等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原因：可能是由于脑部疾病、药物副作用或其他身体疾病所致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昏睡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病因：可能由脑部疾病、药物中毒、酒精中毒等原因引起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意识状态：处于深度睡眠状态，对外界刺激无反应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生理特征：呼吸、心跳、血压等生命体征正常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治疗：需要及时就医，进行病因治疗和症状治疗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昏迷</a:t>
            </a:r>
            <a:endParaRPr lang="zh-CN" altLang="en-US"/>
          </a:p>
        </p:txBody>
      </p:sp>
      <p:sp>
        <p:nvSpPr>
          <p:cNvPr id="10492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意识丧失：患者无法对刺激做出反应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尿量减少：尿量减少或停止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体温异常：体温下降或升高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瞳孔散大：瞳孔对光反应消失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血压下降：血压下降至危险水平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呼吸异常：呼吸不规则或停止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特殊类型的意识障碍</a:t>
            </a:r>
            <a:endParaRPr lang="zh-CN" altLang="en-US"/>
          </a:p>
        </p:txBody>
      </p:sp>
      <p:sp>
        <p:nvSpPr>
          <p:cNvPr id="10493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昏迷：患者完全失去意识，对外界刺激无反应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昏睡：患者意识模糊，对外界刺激反应迟钝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谵妄：患者意识混乱，出现幻觉、妄想等症状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木僵：患者意识清醒，但行为僵硬，无法自主活动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意识障碍的诊断与鉴别诊断</a:t>
            </a:r>
            <a:endParaRPr lang="zh-CN" altLang="en-US"/>
          </a:p>
        </p:txBody>
      </p:sp>
      <p:sp>
        <p:nvSpPr>
          <p:cNvPr id="10494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https://d.book118.com/457144016020006025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诊断学意识障碍</vt:lpstr>
      <vt:lpstr>目录</vt:lpstr>
      <vt:lpstr>添加章节标题</vt:lpstr>
      <vt:lpstr>意识障碍概述</vt:lpstr>
      <vt:lpstr>定义与分类</vt:lpstr>
      <vt:lpstr>意识障碍的病因</vt:lpstr>
      <vt:lpstr>意识障碍的病理生理机制</vt:lpstr>
      <vt:lpstr>意识障碍的临床表现</vt:lpstr>
      <vt:lpstr>嗜睡</vt:lpstr>
      <vt:lpstr>昏睡</vt:lpstr>
      <vt:lpstr>昏迷</vt:lpstr>
      <vt:lpstr>特殊类型的意识障碍</vt:lpstr>
      <vt:lpstr>意识障碍的诊断与鉴别诊断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2024-08-29T12:23:28.853</cp:lastPrinted>
  <dcterms:created xsi:type="dcterms:W3CDTF">2024-08-29T04:23:28Z</dcterms:created>
  <dcterms:modified xsi:type="dcterms:W3CDTF">2024-08-29T04:23:31Z</dcterms:modified>
</cp:coreProperties>
</file>