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0DBA26-A5EB-417C-A685-6616EAC174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A400FE-6707-4251-A190-6BA28CDEBF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388FEF-2705-40E3-B57A-991C7EB72C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BE0472D-94FA-4BFA-9903-E94ADB1B5E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1667B3-A080-4E7D-8482-6DDC935CDF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2F063E-677A-4329-8401-63F61FE9A5F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3C0B0EB-7D45-4D6F-A9A0-D7AADDC994E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0AB032-CA35-44AC-A40C-AE21406821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C1E700D-FC03-4D34-8437-93B58F9FB8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6847FB-5FBD-45A2-8C52-179CBF7BF0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F8276C-9766-45F0-A299-55D8164350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7144130134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脊髓膜炎病理生理改变</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脊髓膜炎简介
 病理生理改变概述
 炎症反应与脊髓膜损伤
 血流动力学改变与水肿
 神经细胞病理改变
 胶质细胞病理改变
 病理生理改变的后果
 治疗与预后概述</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脊髓膜炎简介</a:t>
            </a:r>
          </a:p>
        </p:txBody>
      </p:sp>
      <p:sp>
        <p:nvSpPr>
          <p:cNvPr id="3" name="Subtitle 2"/>
          <p:cNvSpPr>
            <a:spLocks noGrp="1"/>
          </p:cNvSpPr>
          <p:nvPr>
            <p:ph type="subTitle" idx="1"/>
          </p:nvPr>
        </p:nvSpPr>
        <p:spPr/>
        <p:txBody>
          <a:bodyPr/>
          <a:lstStyle/>
          <a:p>
            <a:r>
              <a:t>脊髓膜炎病理生理改变</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脊髓膜炎简介</a:t>
            </a:r>
          </a:p>
        </p:txBody>
      </p:sp>
      <p:sp>
        <p:nvSpPr>
          <p:cNvPr id="3" name="Text Placeholder 2"/>
          <p:cNvSpPr>
            <a:spLocks noGrp="1"/>
          </p:cNvSpPr>
          <p:nvPr>
            <p:ph type="body" idx="1"/>
          </p:nvPr>
        </p:nvSpPr>
        <p:spPr/>
        <p:txBody>
          <a:bodyPr/>
          <a:lstStyle/>
          <a:p>
            <a:r>
              <a:t>脊髓膜炎简介</a:t>
            </a:r>
          </a:p>
        </p:txBody>
      </p:sp>
      <p:sp>
        <p:nvSpPr>
          <p:cNvPr id="4" name="Content Placeholder 3"/>
          <p:cNvSpPr>
            <a:spLocks noGrp="1"/>
          </p:cNvSpPr>
          <p:nvPr>
            <p:ph sz="half" idx="2"/>
          </p:nvPr>
        </p:nvSpPr>
        <p:spPr/>
        <p:txBody>
          <a:bodyPr/>
          <a:lstStyle/>
          <a:p>
            <a:r>
              <a:t>1.脊髓膜炎是一种严重的神经系统感染疾病，主要由细菌或病毒感染引起，常见病原体包括脑膜炎双球菌、流感嗜血杆菌等。</a:t>
            </a:r>
          </a:p>
          <a:p>
            <a:r>
              <a:t>2.该疾病可导致脑膜和脊髓膜的炎症，引发一系列神经系统症状，如头痛、发热、恶心、呕吐、颈部僵硬、意识障碍等。</a:t>
            </a:r>
          </a:p>
          <a:p>
            <a:r>
              <a:t>3.脊髓膜炎具有传染性，可通过飞沫传播、接触传播等途径传染给他人，因此需要及时采取隔离措施。</a:t>
            </a:r>
          </a:p>
          <a:p/>
        </p:txBody>
      </p:sp>
      <p:sp>
        <p:nvSpPr>
          <p:cNvPr id="5" name="Text Placeholder 4"/>
          <p:cNvSpPr>
            <a:spLocks noGrp="1"/>
          </p:cNvSpPr>
          <p:nvPr>
            <p:ph type="body" idx="3"/>
          </p:nvPr>
        </p:nvSpPr>
        <p:spPr/>
        <p:txBody>
          <a:bodyPr/>
          <a:lstStyle/>
          <a:p>
            <a:r>
              <a:t>脊髓膜炎的病理生理改变</a:t>
            </a:r>
          </a:p>
        </p:txBody>
      </p:sp>
      <p:sp>
        <p:nvSpPr>
          <p:cNvPr id="6" name="Content Placeholder 5"/>
          <p:cNvSpPr>
            <a:spLocks noGrp="1"/>
          </p:cNvSpPr>
          <p:nvPr>
            <p:ph sz="half" idx="4"/>
          </p:nvPr>
        </p:nvSpPr>
        <p:spPr/>
        <p:txBody>
          <a:bodyPr/>
          <a:lstStyle/>
          <a:p>
            <a:r>
              <a:t>1.脊髓膜炎的病理生理改变主要包括脑膜和脊髓膜的炎症、水肿、渗出以及神经细胞变性、坏死等。</a:t>
            </a:r>
          </a:p>
          <a:p>
            <a:r>
              <a:t>2.病原体感染后，可引起机体免疫反应，导致大量白细胞浸润和炎症因子释放，进一步加重神经系统损伤。</a:t>
            </a:r>
          </a:p>
          <a:p>
            <a:r>
              <a:t>3.严重病例可导致颅内压增高、脑积水等严重后果，甚至危及生命。</a:t>
            </a:r>
          </a:p>
          <a:p>
            <a:r>
              <a:t>以上内容仅供参考，具体病理生理改变还需结合具体病情和检查结果进行分析。</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病理生理改变概述</a:t>
            </a:r>
          </a:p>
        </p:txBody>
      </p:sp>
      <p:sp>
        <p:nvSpPr>
          <p:cNvPr id="3" name="Subtitle 2"/>
          <p:cNvSpPr>
            <a:spLocks noGrp="1"/>
          </p:cNvSpPr>
          <p:nvPr>
            <p:ph type="subTitle" idx="1"/>
          </p:nvPr>
        </p:nvSpPr>
        <p:spPr/>
        <p:txBody>
          <a:bodyPr/>
          <a:lstStyle/>
          <a:p>
            <a:r>
              <a:t>脊髓膜炎病理生理改变</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病理生理改变概述</a:t>
            </a:r>
          </a:p>
        </p:txBody>
      </p:sp>
      <p:sp>
        <p:nvSpPr>
          <p:cNvPr id="3" name="Text Placeholder 2"/>
          <p:cNvSpPr>
            <a:spLocks noGrp="1"/>
          </p:cNvSpPr>
          <p:nvPr>
            <p:ph type="body" idx="1"/>
          </p:nvPr>
        </p:nvSpPr>
        <p:spPr/>
        <p:txBody>
          <a:bodyPr/>
          <a:lstStyle/>
          <a:p>
            <a:r>
              <a:t>病理生理改变概述</a:t>
            </a:r>
          </a:p>
        </p:txBody>
      </p:sp>
      <p:sp>
        <p:nvSpPr>
          <p:cNvPr id="4" name="Content Placeholder 3"/>
          <p:cNvSpPr>
            <a:spLocks noGrp="1"/>
          </p:cNvSpPr>
          <p:nvPr>
            <p:ph sz="half" idx="2"/>
          </p:nvPr>
        </p:nvSpPr>
        <p:spPr/>
        <p:txBody>
          <a:bodyPr/>
          <a:lstStyle/>
          <a:p>
            <a:r>
              <a:t>1.脊髓膜炎的病理生理改变主要涉及神经系统和免疫系统的交互作用，导致脊髓膜的炎症和损伤。</a:t>
            </a:r>
          </a:p>
          <a:p>
            <a:r>
              <a:t>2.病原体侵入脊髓膜后，引发免疫应答，产生炎症因子和免疫细胞聚集，导致脊髓膜水肿、充血和炎症细胞浸润。</a:t>
            </a:r>
          </a:p>
          <a:p>
            <a:r>
              <a:t>3.炎症过程可能导致神经细胞的损伤和脱髓鞘改变，影响神经传导和功能。</a:t>
            </a:r>
          </a:p>
          <a:p/>
        </p:txBody>
      </p:sp>
      <p:sp>
        <p:nvSpPr>
          <p:cNvPr id="5" name="Text Placeholder 4"/>
          <p:cNvSpPr>
            <a:spLocks noGrp="1"/>
          </p:cNvSpPr>
          <p:nvPr>
            <p:ph type="body" idx="3"/>
          </p:nvPr>
        </p:nvSpPr>
        <p:spPr/>
        <p:txBody>
          <a:bodyPr/>
          <a:lstStyle/>
          <a:p>
            <a:r>
              <a:t>神经系统病理改变</a:t>
            </a:r>
          </a:p>
        </p:txBody>
      </p:sp>
      <p:sp>
        <p:nvSpPr>
          <p:cNvPr id="6" name="Content Placeholder 5"/>
          <p:cNvSpPr>
            <a:spLocks noGrp="1"/>
          </p:cNvSpPr>
          <p:nvPr>
            <p:ph sz="half" idx="4"/>
          </p:nvPr>
        </p:nvSpPr>
        <p:spPr/>
        <p:txBody>
          <a:bodyPr/>
          <a:lstStyle/>
          <a:p>
            <a:r>
              <a:t>1.脊髓膜炎可导致脊髓神经细胞的损伤，包括神经元和胶质细胞的变性、坏死和脱失。</a:t>
            </a:r>
          </a:p>
          <a:p>
            <a:r>
              <a:t>2.脱髓鞘改变是脊髓膜炎常见的病理表现，可能导致神经传导速度减慢和神经功能障碍。</a:t>
            </a:r>
          </a:p>
          <a:p>
            <a:r>
              <a:t>3.神经系统病理改变的程度和范围因个体差异和病原体类型而异。</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病理生理改变概述</a:t>
            </a:r>
          </a:p>
        </p:txBody>
      </p:sp>
      <p:sp>
        <p:nvSpPr>
          <p:cNvPr id="3" name="Text Placeholder 2"/>
          <p:cNvSpPr>
            <a:spLocks noGrp="1"/>
          </p:cNvSpPr>
          <p:nvPr>
            <p:ph type="body" idx="1"/>
          </p:nvPr>
        </p:nvSpPr>
        <p:spPr/>
        <p:txBody>
          <a:bodyPr/>
          <a:lstStyle/>
          <a:p>
            <a:r>
              <a:t>免疫系统病理改变</a:t>
            </a:r>
          </a:p>
        </p:txBody>
      </p:sp>
      <p:sp>
        <p:nvSpPr>
          <p:cNvPr id="4" name="Content Placeholder 3"/>
          <p:cNvSpPr>
            <a:spLocks noGrp="1"/>
          </p:cNvSpPr>
          <p:nvPr>
            <p:ph sz="half" idx="2"/>
          </p:nvPr>
        </p:nvSpPr>
        <p:spPr/>
        <p:txBody>
          <a:bodyPr/>
          <a:lstStyle/>
          <a:p>
            <a:r>
              <a:t>1.脊髓膜炎患者的免疫系统会产生针对病原体的免疫应答，包括抗体产生和细胞免疫。</a:t>
            </a:r>
          </a:p>
          <a:p>
            <a:r>
              <a:t>2.异常的免疫应答可能导致免疫细胞的过度活化和炎症因子的过量产生，加重脊髓膜的炎症和损伤。</a:t>
            </a:r>
          </a:p>
          <a:p>
            <a:r>
              <a:t>3.免疫系统的病理改变与病原体的类型、毒力和宿主免疫状态有关。</a:t>
            </a:r>
          </a:p>
          <a:p/>
        </p:txBody>
      </p:sp>
      <p:sp>
        <p:nvSpPr>
          <p:cNvPr id="5" name="Text Placeholder 4"/>
          <p:cNvSpPr>
            <a:spLocks noGrp="1"/>
          </p:cNvSpPr>
          <p:nvPr>
            <p:ph type="body" idx="3"/>
          </p:nvPr>
        </p:nvSpPr>
        <p:spPr/>
        <p:txBody>
          <a:bodyPr/>
          <a:lstStyle/>
          <a:p>
            <a:r>
              <a:t>血脑屏障改变</a:t>
            </a:r>
          </a:p>
        </p:txBody>
      </p:sp>
      <p:sp>
        <p:nvSpPr>
          <p:cNvPr id="6" name="Content Placeholder 5"/>
          <p:cNvSpPr>
            <a:spLocks noGrp="1"/>
          </p:cNvSpPr>
          <p:nvPr>
            <p:ph sz="half" idx="4"/>
          </p:nvPr>
        </p:nvSpPr>
        <p:spPr/>
        <p:txBody>
          <a:bodyPr/>
          <a:lstStyle/>
          <a:p>
            <a:r>
              <a:t>1.脊髓膜炎可能导致血脑屏障的破坏，使血液中的免疫细胞和炎症因子进入脊髓膜。</a:t>
            </a:r>
          </a:p>
          <a:p>
            <a:r>
              <a:t>2.血脑屏障的改变可能加重脊髓膜的炎症和水肿，影响神经系统的功能。</a:t>
            </a:r>
          </a:p>
          <a:p>
            <a:r>
              <a:t>3.血脑屏障的破坏程度和恢复时间与病原体类型和病情严重程度有关。</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病理生理改变概述</a:t>
            </a:r>
          </a:p>
        </p:txBody>
      </p:sp>
      <p:sp>
        <p:nvSpPr>
          <p:cNvPr id="3" name="Text Placeholder 2"/>
          <p:cNvSpPr>
            <a:spLocks noGrp="1"/>
          </p:cNvSpPr>
          <p:nvPr>
            <p:ph type="body" idx="1"/>
          </p:nvPr>
        </p:nvSpPr>
        <p:spPr/>
        <p:txBody>
          <a:bodyPr/>
          <a:lstStyle/>
          <a:p>
            <a:r>
              <a:t>脑脊液改变</a:t>
            </a:r>
          </a:p>
        </p:txBody>
      </p:sp>
      <p:sp>
        <p:nvSpPr>
          <p:cNvPr id="4" name="Content Placeholder 3"/>
          <p:cNvSpPr>
            <a:spLocks noGrp="1"/>
          </p:cNvSpPr>
          <p:nvPr>
            <p:ph sz="half" idx="2"/>
          </p:nvPr>
        </p:nvSpPr>
        <p:spPr/>
        <p:txBody>
          <a:bodyPr/>
          <a:lstStyle/>
          <a:p>
            <a:r>
              <a:t>1.脊髓膜炎患者的脑脊液成分发生改变，包括白细胞计数增加、蛋白质浓度升高和葡萄糖水平下降。</a:t>
            </a:r>
          </a:p>
          <a:p>
            <a:r>
              <a:t>2.脑脊液的改变反映了脊髓膜的炎症和损伤程度，对于病情评估和诊断具有重要意义。</a:t>
            </a:r>
          </a:p>
          <a:p>
            <a:r>
              <a:t>3.脑脊液中病原体的检测和药物敏感试验有助于病原体鉴定和治疗方案的选择。</a:t>
            </a:r>
          </a:p>
          <a:p/>
        </p:txBody>
      </p:sp>
      <p:sp>
        <p:nvSpPr>
          <p:cNvPr id="5" name="Text Placeholder 4"/>
          <p:cNvSpPr>
            <a:spLocks noGrp="1"/>
          </p:cNvSpPr>
          <p:nvPr>
            <p:ph type="body" idx="3"/>
          </p:nvPr>
        </p:nvSpPr>
        <p:spPr/>
        <p:txBody>
          <a:bodyPr/>
          <a:lstStyle/>
          <a:p>
            <a:r>
              <a:t>治疗与康复</a:t>
            </a:r>
          </a:p>
        </p:txBody>
      </p:sp>
      <p:sp>
        <p:nvSpPr>
          <p:cNvPr id="6" name="Content Placeholder 5"/>
          <p:cNvSpPr>
            <a:spLocks noGrp="1"/>
          </p:cNvSpPr>
          <p:nvPr>
            <p:ph sz="half" idx="4"/>
          </p:nvPr>
        </p:nvSpPr>
        <p:spPr/>
        <p:txBody>
          <a:bodyPr/>
          <a:lstStyle/>
          <a:p>
            <a:r>
              <a:t>1.脊髓膜炎的治疗主要包括病原体治疗、炎症控制和对症治疗，以促进炎症消退和神经功能恢复。</a:t>
            </a:r>
          </a:p>
          <a:p>
            <a:r>
              <a:t>2.康复治疗对于脊髓膜炎患者的神经功能恢复具有重要意义，包括物理治疗、康复训练和心理支持等。</a:t>
            </a:r>
          </a:p>
          <a:p>
            <a:r>
              <a:t>3.治疗与康复的结合可以提高患者的生存率和生活质量，减少后遗症的发生。</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炎症反应与脊髓膜损伤</a:t>
            </a:r>
          </a:p>
        </p:txBody>
      </p:sp>
      <p:sp>
        <p:nvSpPr>
          <p:cNvPr id="3" name="Subtitle 2"/>
          <p:cNvSpPr>
            <a:spLocks noGrp="1"/>
          </p:cNvSpPr>
          <p:nvPr>
            <p:ph type="subTitle" idx="1"/>
          </p:nvPr>
        </p:nvSpPr>
        <p:spPr/>
        <p:txBody>
          <a:bodyPr/>
          <a:lstStyle/>
          <a:p>
            <a:r>
              <a:t>脊髓膜炎病理生理改变</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炎症反应与脊髓膜损伤</a:t>
            </a:r>
          </a:p>
        </p:txBody>
      </p:sp>
      <p:sp>
        <p:nvSpPr>
          <p:cNvPr id="3" name="Text Placeholder 2"/>
          <p:cNvSpPr>
            <a:spLocks noGrp="1"/>
          </p:cNvSpPr>
          <p:nvPr>
            <p:ph type="body" idx="1"/>
          </p:nvPr>
        </p:nvSpPr>
        <p:spPr/>
        <p:txBody>
          <a:bodyPr/>
          <a:lstStyle/>
          <a:p>
            <a:r>
              <a:t>炎症反应与脊髓膜损伤</a:t>
            </a:r>
          </a:p>
        </p:txBody>
      </p:sp>
      <p:sp>
        <p:nvSpPr>
          <p:cNvPr id="4" name="Content Placeholder 3"/>
          <p:cNvSpPr>
            <a:spLocks noGrp="1"/>
          </p:cNvSpPr>
          <p:nvPr>
            <p:ph sz="half" idx="2"/>
          </p:nvPr>
        </p:nvSpPr>
        <p:spPr/>
        <p:txBody>
          <a:bodyPr/>
          <a:lstStyle/>
          <a:p>
            <a:r>
              <a:t>1.炎症反应是导致脊髓膜损伤的重要因素，脊髓膜炎症反应的主要表现为白细胞浸润和细胞因子释放。</a:t>
            </a:r>
          </a:p>
          <a:p>
            <a:r>
              <a:t>2.脊髓膜损伤可导致神经细胞死亡和脱髓鞘病变，进一步加重神经系统功能障碍。</a:t>
            </a:r>
          </a:p>
          <a:p>
            <a:r>
              <a:t>3.控制炎症反应是脊髓膜炎治疗的重要环节，糖皮质激素等非特异性抗炎药是治疗脊髓膜炎的首选药物。</a:t>
            </a:r>
          </a:p>
          <a:p/>
        </p:txBody>
      </p:sp>
      <p:sp>
        <p:nvSpPr>
          <p:cNvPr id="5" name="Text Placeholder 4"/>
          <p:cNvSpPr>
            <a:spLocks noGrp="1"/>
          </p:cNvSpPr>
          <p:nvPr>
            <p:ph type="body" idx="3"/>
          </p:nvPr>
        </p:nvSpPr>
        <p:spPr/>
        <p:txBody>
          <a:bodyPr/>
          <a:lstStyle/>
          <a:p>
            <a:r>
              <a:t>炎症反应的类型与脊髓膜损伤</a:t>
            </a:r>
          </a:p>
        </p:txBody>
      </p:sp>
      <p:sp>
        <p:nvSpPr>
          <p:cNvPr id="6" name="Content Placeholder 5"/>
          <p:cNvSpPr>
            <a:spLocks noGrp="1"/>
          </p:cNvSpPr>
          <p:nvPr>
            <p:ph sz="half" idx="4"/>
          </p:nvPr>
        </p:nvSpPr>
        <p:spPr/>
        <p:txBody>
          <a:bodyPr/>
          <a:lstStyle/>
          <a:p>
            <a:r>
              <a:t>1.脊髓膜炎症反应主要包括急性炎症和慢性炎症两种类型，其中急性炎症更容易导致脊髓膜损伤。</a:t>
            </a:r>
          </a:p>
          <a:p>
            <a:r>
              <a:t>2.急性炎症反应的免疫细胞主要包括中性粒细胞和巨噬细胞，它们通过释放氧自由基和蛋白酶等导致脊髓膜组织损伤。</a:t>
            </a:r>
          </a:p>
          <a:p>
            <a:r>
              <a:t>3.慢性炎症反应主要表现为淋巴细胞和浆细胞浸润，可能导致脊髓膜纤维化和硬化。</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炎症反应与脊髓膜损伤</a:t>
            </a:r>
          </a:p>
        </p:txBody>
      </p:sp>
      <p:sp>
        <p:nvSpPr>
          <p:cNvPr id="3" name="Text Placeholder 2"/>
          <p:cNvSpPr>
            <a:spLocks noGrp="1"/>
          </p:cNvSpPr>
          <p:nvPr>
            <p:ph type="body" idx="1"/>
          </p:nvPr>
        </p:nvSpPr>
        <p:spPr/>
        <p:txBody>
          <a:bodyPr/>
          <a:lstStyle/>
          <a:p>
            <a:r>
              <a:t>炎症反应与神经系统功能障碍</a:t>
            </a:r>
          </a:p>
        </p:txBody>
      </p:sp>
      <p:sp>
        <p:nvSpPr>
          <p:cNvPr id="4" name="Content Placeholder 3"/>
          <p:cNvSpPr>
            <a:spLocks noGrp="1"/>
          </p:cNvSpPr>
          <p:nvPr>
            <p:ph sz="half" idx="2"/>
          </p:nvPr>
        </p:nvSpPr>
        <p:spPr/>
        <p:txBody>
          <a:bodyPr/>
          <a:lstStyle/>
          <a:p>
            <a:r>
              <a:t>1.脊髓膜炎症反应可导致神经系统功能障碍，包括肢体瘫痪、感觉异常、括约肌功能障碍等。</a:t>
            </a:r>
          </a:p>
          <a:p>
            <a:r>
              <a:t>2.炎症反应引起的脊髓膜损伤可能导致神经细胞死亡和脱髓鞘病变，进一步加重神经系统功能障碍。</a:t>
            </a:r>
          </a:p>
          <a:p>
            <a:r>
              <a:t>3.减轻炎症反应和保护神经细胞是治疗脊髓膜炎、改善神经系统功能的重要措施。</a:t>
            </a:r>
          </a:p>
          <a:p/>
        </p:txBody>
      </p:sp>
      <p:sp>
        <p:nvSpPr>
          <p:cNvPr id="5" name="Text Placeholder 4"/>
          <p:cNvSpPr>
            <a:spLocks noGrp="1"/>
          </p:cNvSpPr>
          <p:nvPr>
            <p:ph type="body" idx="3"/>
          </p:nvPr>
        </p:nvSpPr>
        <p:spPr/>
        <p:txBody>
          <a:bodyPr/>
          <a:lstStyle/>
          <a:p>
            <a:r>
              <a:t>脊髓膜炎症反应的调节机制</a:t>
            </a:r>
          </a:p>
        </p:txBody>
      </p:sp>
      <p:sp>
        <p:nvSpPr>
          <p:cNvPr id="6" name="Content Placeholder 5"/>
          <p:cNvSpPr>
            <a:spLocks noGrp="1"/>
          </p:cNvSpPr>
          <p:nvPr>
            <p:ph sz="half" idx="4"/>
          </p:nvPr>
        </p:nvSpPr>
        <p:spPr/>
        <p:txBody>
          <a:bodyPr/>
          <a:lstStyle/>
          <a:p>
            <a:r>
              <a:t>1.脊髓膜炎症反应的调节机制十分复杂，涉及多种细胞和细胞因子。</a:t>
            </a:r>
          </a:p>
          <a:p>
            <a:r>
              <a:t>2.Toll样受体（TLR）和核苷酸结合寡聚化结构域样受体（NLR）等模式识别受体在脊髓膜炎症反应中发挥重要作用。</a:t>
            </a:r>
          </a:p>
          <a:p>
            <a:r>
              <a:t>3.调节性T细胞（Treg）和髓源性抑制细胞（MDSC）等免疫抑制细胞在脊髓膜炎症反应的调节中也发挥重要作用。</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炎症反应与脊髓膜损伤</a:t>
            </a:r>
          </a:p>
        </p:txBody>
      </p:sp>
      <p:sp>
        <p:nvSpPr>
          <p:cNvPr id="3" name="Text Placeholder 2"/>
          <p:cNvSpPr>
            <a:spLocks noGrp="1"/>
          </p:cNvSpPr>
          <p:nvPr>
            <p:ph type="body" idx="1"/>
          </p:nvPr>
        </p:nvSpPr>
        <p:spPr/>
        <p:txBody>
          <a:bodyPr/>
          <a:lstStyle/>
          <a:p>
            <a:r>
              <a:t>脊髓膜炎炎症反应的治疗策略</a:t>
            </a:r>
          </a:p>
        </p:txBody>
      </p:sp>
      <p:sp>
        <p:nvSpPr>
          <p:cNvPr id="4" name="Content Placeholder 3"/>
          <p:cNvSpPr>
            <a:spLocks noGrp="1"/>
          </p:cNvSpPr>
          <p:nvPr>
            <p:ph sz="half" idx="2"/>
          </p:nvPr>
        </p:nvSpPr>
        <p:spPr/>
        <p:txBody>
          <a:bodyPr/>
          <a:lstStyle/>
          <a:p>
            <a:r>
              <a:t>1.糖皮质激素是治疗脊髓膜炎的首选药物，它通过抑制炎症反应减轻脊髓膜损伤。</a:t>
            </a:r>
          </a:p>
          <a:p>
            <a:r>
              <a:t>2.免疫抑制剂如环孢素A和他克莫司等也常用于治疗脊髓膜炎，它们通过抑制T细胞活化减轻炎症反应。</a:t>
            </a:r>
          </a:p>
          <a:p>
            <a:r>
              <a:t>3.生物制剂如抗肿瘤坏死因子（TNF）抗体和B细胞耗竭剂等也逐渐用于脊髓膜炎的治疗，它们通过特异性地抑制炎症反应发挥作用。</a:t>
            </a:r>
          </a:p>
          <a:p/>
        </p:txBody>
      </p:sp>
      <p:sp>
        <p:nvSpPr>
          <p:cNvPr id="5" name="Text Placeholder 4"/>
          <p:cNvSpPr>
            <a:spLocks noGrp="1"/>
          </p:cNvSpPr>
          <p:nvPr>
            <p:ph type="body" idx="3"/>
          </p:nvPr>
        </p:nvSpPr>
        <p:spPr/>
        <p:txBody>
          <a:bodyPr/>
          <a:lstStyle/>
          <a:p>
            <a:r>
              <a:t>未来展望与研究方向</a:t>
            </a:r>
          </a:p>
        </p:txBody>
      </p:sp>
      <p:sp>
        <p:nvSpPr>
          <p:cNvPr id="6" name="Content Placeholder 5"/>
          <p:cNvSpPr>
            <a:spLocks noGrp="1"/>
          </p:cNvSpPr>
          <p:nvPr>
            <p:ph sz="half" idx="4"/>
          </p:nvPr>
        </p:nvSpPr>
        <p:spPr/>
        <p:txBody>
          <a:bodyPr/>
          <a:lstStyle/>
          <a:p>
            <a:r>
              <a:t>1.目前对脊髓膜炎症反应的研究仍不够深入，未来需要进一步探索其发病机制和调节机制。</a:t>
            </a:r>
          </a:p>
          <a:p>
            <a:r>
              <a:t>2.针对脊髓膜炎症反应的治疗仍存在许多挑战，未来需要研发更为有效和安全的治疗药物和方法。</a:t>
            </a:r>
          </a:p>
          <a:p>
            <a:r>
              <a:t>3.随着生物技术的不断发展，未来有望利用细胞治疗和基因治疗等手段治疗脊髓膜炎。</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血流动力学改变与水肿</a:t>
            </a:r>
          </a:p>
        </p:txBody>
      </p:sp>
      <p:sp>
        <p:nvSpPr>
          <p:cNvPr id="3" name="Subtitle 2"/>
          <p:cNvSpPr>
            <a:spLocks noGrp="1"/>
          </p:cNvSpPr>
          <p:nvPr>
            <p:ph type="subTitle" idx="1"/>
          </p:nvPr>
        </p:nvSpPr>
        <p:spPr/>
        <p:txBody>
          <a:bodyPr/>
          <a:lstStyle/>
          <a:p>
            <a:r>
              <a:t>脊髓膜炎病理生理改变</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血流动力学改变与水肿</a:t>
            </a:r>
          </a:p>
        </p:txBody>
      </p:sp>
      <p:sp>
        <p:nvSpPr>
          <p:cNvPr id="3" name="Text Placeholder 2"/>
          <p:cNvSpPr>
            <a:spLocks noGrp="1"/>
          </p:cNvSpPr>
          <p:nvPr>
            <p:ph type="body" idx="1"/>
          </p:nvPr>
        </p:nvSpPr>
        <p:spPr/>
        <p:txBody>
          <a:bodyPr/>
          <a:lstStyle/>
          <a:p>
            <a:r>
              <a:t>血流动力学改变</a:t>
            </a:r>
          </a:p>
        </p:txBody>
      </p:sp>
      <p:sp>
        <p:nvSpPr>
          <p:cNvPr id="4" name="Content Placeholder 3"/>
          <p:cNvSpPr>
            <a:spLocks noGrp="1"/>
          </p:cNvSpPr>
          <p:nvPr>
            <p:ph sz="half" idx="2"/>
          </p:nvPr>
        </p:nvSpPr>
        <p:spPr/>
        <p:txBody>
          <a:bodyPr/>
          <a:lstStyle/>
          <a:p>
            <a:r>
              <a:t>1.脊髓膜炎会导致血流动力学改变，包括血流速度变慢和血流量减少。这些改变可能导致脊髓组织缺血和缺氧，进一步加重病情。</a:t>
            </a:r>
          </a:p>
          <a:p>
            <a:r>
              <a:t>2.血流动力学改变的程度与病情严重程度密切相关，可作为病情评估和预后预测的指标之一。</a:t>
            </a:r>
          </a:p>
          <a:p>
            <a:r>
              <a:t>3.针对血流动力学改变的治疗策略包括改善血液循环、增加血流量等，以帮助恢复脊髓组织的正常供血和供氧。</a:t>
            </a:r>
          </a:p>
          <a:p/>
        </p:txBody>
      </p:sp>
      <p:sp>
        <p:nvSpPr>
          <p:cNvPr id="5" name="Text Placeholder 4"/>
          <p:cNvSpPr>
            <a:spLocks noGrp="1"/>
          </p:cNvSpPr>
          <p:nvPr>
            <p:ph type="body" idx="3"/>
          </p:nvPr>
        </p:nvSpPr>
        <p:spPr/>
        <p:txBody>
          <a:bodyPr/>
          <a:lstStyle/>
          <a:p>
            <a:r>
              <a:t>水肿</a:t>
            </a:r>
          </a:p>
        </p:txBody>
      </p:sp>
      <p:sp>
        <p:nvSpPr>
          <p:cNvPr id="6" name="Content Placeholder 5"/>
          <p:cNvSpPr>
            <a:spLocks noGrp="1"/>
          </p:cNvSpPr>
          <p:nvPr>
            <p:ph sz="half" idx="4"/>
          </p:nvPr>
        </p:nvSpPr>
        <p:spPr/>
        <p:txBody>
          <a:bodyPr/>
          <a:lstStyle/>
          <a:p>
            <a:r>
              <a:t>1.脊髓膜炎会导致脊髓周围组织水肿，这是由于炎症反应和血管通透性增加引起的。水肿可能加重脊髓受压和神经功能损害。</a:t>
            </a:r>
          </a:p>
          <a:p>
            <a:r>
              <a:t>2.水肿的程度与病情严重程度和预后相关，需要及时监测和治疗。</a:t>
            </a:r>
          </a:p>
          <a:p>
            <a:r>
              <a:t>3.治疗水肿的策略包括控制炎症反应、降低血管通透性、促进水分排出等，以帮助减轻水肿对脊髓组织的压迫和损害。</a:t>
            </a:r>
          </a:p>
          <a:p>
            <a:r>
              <a:t>以上内容仅供参考，具体治疗需遵循医生指导。</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https://d.book118.com/457144130134006033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15</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15</vt:i4>
      </vt:variant>
    </vt:vector>
  </HeadingPairs>
  <TitlesOfParts>
    <vt:vector baseType="lpstr" size="27">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脊髓膜炎简介</vt:lpstr>
      <vt:lpstr> 脊髓膜炎简介</vt:lpstr>
      <vt:lpstr> 病理生理改变概述</vt:lpstr>
      <vt:lpstr> 病理生理改变概述</vt:lpstr>
      <vt:lpstr> 病理生理改变概述</vt:lpstr>
      <vt:lpstr> 病理生理改变概述</vt:lpstr>
      <vt:lpstr> 炎症反应与脊髓膜损伤</vt:lpstr>
      <vt:lpstr> 炎症反应与脊髓膜损伤</vt:lpstr>
      <vt:lpstr> 炎症反应与脊髓膜损伤</vt:lpstr>
      <vt:lpstr> 炎症反应与脊髓膜损伤</vt:lpstr>
      <vt:lpstr> 血流动力学改变与水肿</vt:lpstr>
      <vt:lpstr> 血流动力学改变与水肿</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2024-09-07T06:44:39.050</cp:lastPrinted>
  <dcterms:created xsi:type="dcterms:W3CDTF">2024-09-06T22:44:39Z</dcterms:created>
  <dcterms:modified xsi:type="dcterms:W3CDTF">2024-09-06T22:44:41Z</dcterms:modified>
</cp:coreProperties>
</file>