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684BE-FE46-49CF-913D-138654DE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8EF65-84BF-48BE-8F0F-513CE6FC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5FD2A-BE45-42BA-8AD1-C3304AC8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10FA1-A458-43F6-AB1D-0EFECB6F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D7F5D-BEF2-4281-AE90-0D8AE76A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AF3A1-09C2-49FF-BD97-8B7EEF6D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57D11-D5B6-4734-817E-B970081A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CD97E-C628-427A-9D06-29239902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5E678-4C9A-4DB5-B8E2-1E8FD65D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5BD18-D4A6-4A5B-A245-3209CA0A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A6A2A-F620-4F6B-B058-1C32F3E4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45124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多重耐药菌预防与控制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多重耐药菌概述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全球范围内，多重耐药菌已成为医院内感染的重要病原菌，对人类健康构成严重威胁。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近年来，多重耐药菌感染的发病率和死亡率逐年上升，给临床治疗带来极大的困难。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229" b="1722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091" b="1909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了解多重耐药菌的流行趋势、传播途径及危险因素，对预防与控制其传播具有重要意义。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73" b="139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91" b="155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探讨多重耐药菌的流行趋势、传播途径及危险因素，为制定有效的预防与控制措施提供科学依据。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通过研究多重耐药菌的传播途径及危险因素，有助于了解其传播机制，为制定针对性的防控措施提供依据，从而降低医院感染的发病率和死亡率。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多重耐药菌概述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指对多种抗菌药物同时产生耐药的细菌。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常见多重耐药菌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包括耐甲氧西林金黄色葡萄球菌（MRSA）、耐碳青霉烯类肠杆菌（CRE）、耐万古霉素肠球菌（VRE）等。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多重耐药菌定义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通过接触感染多重耐药菌的患者或带菌者，以及使用污染的医疗设备或器械间接传播。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3" b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母婴传播，新生儿经过产道时接触生殖道细菌或病毒可发生垂直传播。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通过接触污染的环境，如患者使用过的医疗器械、物体表面等。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多重耐药菌传播途径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多重耐药菌的出现使得感染的治疗更加困难，对临床医生提出了更高的要求。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感染控制难度增加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患者住院时间延长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抗菌药物选择压力增加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社区传播风险增加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感染多重耐药菌的患者需要更长时间的治疗和住院，增加了患者的经济负担和身心痛苦。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多重耐药菌的出现使得抗菌药物的选择更加困难，医生需要在有限的选择范围内寻找有效的治疗药物。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多重耐药菌在社区中的传播风险增加，对公共卫生安全构成威胁。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多重耐药菌危害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预防和控制措施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手卫生是预防多重耐药菌传播的关键措施。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医护人员、患者及家属应勤洗手，使用肥皂、洗手液和流动水进行清洁，时间至少20秒。在接触患者、接触医疗设备、进行侵入性操作等情况下，应进行手卫生强化。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57" r="10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强化手卫生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隔离是控制多重耐药菌传播的重要手段。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对多重耐药菌患者应进行接触隔离，将患者安排在隔离病房，避免与其他患者接触。同时，对隔离病房的空气、物体表面进行定期清洁和消毒。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实施隔离措施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https://d.book118.com/457145124012006040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2024-09-12T06:32:10.208</cp:lastPrinted>
  <dcterms:created xsi:type="dcterms:W3CDTF">2024-09-11T22:32:10Z</dcterms:created>
  <dcterms:modified xsi:type="dcterms:W3CDTF">2024-09-11T22:32:11Z</dcterms:modified>
</cp:coreProperties>
</file>