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F64EC-6DBE-4973-A6FA-FB82AEE42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47E25-7083-452D-A88F-75D8B310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02773-C201-4D45-9E3A-840E4D181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215AD-5489-4559-BA70-B9136ECA1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4092E0-7BEA-48CB-966C-23FF7C13A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E1951-8E45-445F-846D-7CE046762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058C8-2759-49C4-913E-12820DD1C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5C99C-6D5D-4649-B46D-3E11F1C2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26003-2A19-4E82-8208-37DE96CB9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0AD8D-74BC-4262-8B98-D70F0ADF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03DDE-FF2B-4674-BEE7-C03D2C60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460121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急性脑卒中症状的现场急救步骤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急性脑卒中症状概述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急救过程中的注意事项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预防急性脑卒中的建议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急性脑卒中症状概述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急性脑卒中是指由于脑部血管突然阻塞或破裂引起的脑组织损伤，也称为“脑中风”。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根据病因不同，急性脑卒中可分为缺血性脑卒中和出血性脑卒中两大类。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突然出现的头痛、恶心、呕吐、意识障碍、偏瘫、失语、口角歪斜等。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患者可能出现一侧肢体无力、麻木，语言不清或无法理解，视力模糊或丧失等症状。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根据患者症状和体征，结合影像学检查（如CT或MRI）可确诊急性脑卒中。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需要与其他可能导致类似症状的疾病进行鉴别，如短暂性脑缺血发作、颅内感染等。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在面对突发情况时，保持冷静是非常重要的。避免因为恐慌而做出错误的判断或行动。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立即拨打当地的急救电话，如120或999，告知对方患者的情况和地址，并按照急救人员的指示进行操作。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保持冷静，拨打急救电话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观察患者的症状和表现，包括是否出现头痛、呕吐、意识障碍、偏瘫等脑卒中的典型症状。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根据患者的具体情况，评估病情的严重程度，以便采取适当的急救措施。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观察病情，评估状况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清理呼吸道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确保患者呼吸道畅通无阻，清除口腔和呼吸道内的异物和分泌物。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调整姿势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将患者头部偏向一侧，以避免呕吐物或血液流入呼吸道导致窒息。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密切监测患者的血压、心率、呼吸等生命体征，确保各项指标保持稳定。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在医生的指导下，适当调整患者的血压，以减轻脑部负担，保护脑组织。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维持生命体征稳定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https://d.book118.com/457146012106006042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2024-09-15T21:01:22.624</cp:lastPrinted>
  <dcterms:created xsi:type="dcterms:W3CDTF">2024-09-15T13:01:22Z</dcterms:created>
  <dcterms:modified xsi:type="dcterms:W3CDTF">2024-09-15T13:01:24Z</dcterms:modified>
</cp:coreProperties>
</file>