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E0C594-829D-44E4-B65F-D877F96B3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F8BD51-AAA5-4752-B4B0-E83DFB8F9D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FB439F-92DE-400F-8A2C-15B7B8BEE4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35B693-2BBF-4702-BE7E-7913E4B40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B89FD7-35AD-45BD-A24C-36E67A9D9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61EAFE-7580-43E1-8F01-19412BEE64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49A8237-DF81-4A7E-BA4C-B62A084D06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61DD5E-0F9F-454D-8D71-5764D9D84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4D7A9D-6559-4F23-BE82-0046F8147F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9D6B7F-6041-4A88-ABCA-D7DD080DC1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E9D30B-BD05-4FB3-8FC5-C6D25D1C0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7146023101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智能生产线优化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智能生产线优化简介
 生产线现状分析
 智能优化技术引入
 优化方案设计与实施
 生产数据实时监控
 生产效率提升分析
 优化效果评估与反馈
 未来优化方向探讨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智能生产线优化简介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智能生产线优化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智能生产线优化简介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智能生产线优化简介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1.提高生产效率：智能生产线通过自动化和智能化技术，提高了生产效率，减少了人工干预，降低了生产成本。</a:t>
            </a:r>
          </a:p>
          <a:p>
            <a:r>
              <a:t>2.提升产品质量：智能生产线可以通过精确的数据分析和控制，提升产品质量，减少不良品率。</a:t>
            </a:r>
          </a:p>
          <a:p>
            <a:r>
              <a:t>3.促进工业升级：智能生产线的应用可以促进工业升级和转型，提高企业的竞争力。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智能生产线优化的核心技术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1.人工智能技术：智能生产线利用人工智能技术进行数据处理和分析，实现生产过程的自动化和智能化。</a:t>
            </a:r>
          </a:p>
          <a:p>
            <a:r>
              <a:t>2.物联网技术：物联网技术使得智能生产线能够实现设备之间的互联互通，提高生产效率。</a:t>
            </a:r>
          </a:p>
          <a:p>
            <a:r>
              <a:t>3.大数据分析技术：智能生产线利用大数据分析技术对生产数据进行实时分析和处理，为生产决策提供支持。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智能生产线优化简介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智能生产线优化的实施步骤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1.需求分析：对生产线进行需求分析，确定需要优化的环节和目标。</a:t>
            </a:r>
          </a:p>
          <a:p>
            <a:r>
              <a:t>2.系统设计：根据需求分析结果，设计智能生产线的系统架构和功能模块。</a:t>
            </a:r>
          </a:p>
          <a:p>
            <a:r>
              <a:t>3.系统实施：按照系统设计，实施智能生产线的建设和调试，确保系统能够正常运行。</a:t>
            </a:r>
          </a:p>
          <a:p>
            <a:r>
              <a:t>以上内容仅供参考，具体的内容可以根据实际需求进行调整和修改。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生产线现状分析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智能生产线优化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生产线现状分析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1.生产线自动化程度较低，人工操作比重较大，生产效率受限。</a:t>
            </a:r>
          </a:p>
          <a:p>
            <a:r>
              <a:t>2.提高自动化水平，减少人工干预，是提高生产效率的关键。</a:t>
            </a:r>
          </a:p>
          <a:p>
            <a:r>
              <a:t>3.采用先进的自动化技术，如机器人、物联网等技术，提高生产线自动化程度。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生产线设备状况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1.生产线设备老化，故障率较高，影响生产效率。</a:t>
            </a:r>
          </a:p>
          <a:p>
            <a:r>
              <a:t>2.需要加强设备维护和更新，确保设备正常运行，提高生产效率。</a:t>
            </a:r>
          </a:p>
          <a:p>
            <a:r>
              <a:t>3.引入先进的生产设备，提高设备可靠性和稳定性，减少故障率。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生产线自动化程度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生产线现状分析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生产线生产流程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1.生产线流程存在瓶颈，需要优化改进以提高生产效率。</a:t>
            </a:r>
          </a:p>
          <a:p>
            <a:r>
              <a:t>2.通过分析生产流程，找出瓶颈环节，进行针对性改进。</a:t>
            </a:r>
          </a:p>
          <a:p>
            <a:r>
              <a:t>3.优化生产流程，提高生产线的整体运行效率，降低成本。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生产线信息化水平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1.生产线信息化水平较低，信息不透明，难以进行实时监控和优化。</a:t>
            </a:r>
          </a:p>
          <a:p>
            <a:r>
              <a:t>2.加强信息化建设，提高生产线信息化水平，实现实时监控和优化。</a:t>
            </a:r>
          </a:p>
          <a:p>
            <a:r>
              <a:t>3.采用先进的信息技术，如大数据、云计算等技术，提高生产线信息化水平。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生产线现状分析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生产线人员素质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1.生产线人员素质参差不齐，需要加强培训和管理。</a:t>
            </a:r>
          </a:p>
          <a:p>
            <a:r>
              <a:t>2.通过培训提高员工的技能水平，增强员工的责任心和质量意识。</a:t>
            </a:r>
          </a:p>
          <a:p>
            <a:r>
              <a:t>3.加强生产线人员管理，完善考核制度，提高员工积极性。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生产线环境与安全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1.生产线环境存在安全隐患，需要加强安全管理。</a:t>
            </a:r>
          </a:p>
          <a:p>
            <a:r>
              <a:t>2.建立健全安全管理制度，加强安全宣传教育，提高员工安全意识。</a:t>
            </a:r>
          </a:p>
          <a:p>
            <a:r>
              <a:t>3.采用先进的安全技术，如智能监控、预警系统等，提高生产线安全性。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智能优化技术引入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智能生产线优化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智能优化技术引入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智能优化技术概述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1.智能优化技术是指利用先进的算法和数据分析方法，对生产线进行优化，提高生产效率和产品质量。</a:t>
            </a:r>
          </a:p>
          <a:p>
            <a:r>
              <a:t>2.智能优化技术可以帮助企业更好地应对市场变化，提升竞争力。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智能优化技术的应用范围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1.智能优化技术可以应用于生产线的各个环节，包括计划、调度、物流、质量控制等。</a:t>
            </a:r>
          </a:p>
          <a:p>
            <a:r>
              <a:t>2.智能优化技术可以与物联网、大数据等技术相结合，实现更高效的优化。</a:t>
            </a:r>
          </a:p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智能优化技术引入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智能优化技术的算法种类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1.常见的智能优化算法包括遗传算法、蚁群算法、粒子群算法等。</a:t>
            </a:r>
          </a:p>
          <a:p>
            <a:r>
              <a:t>2.不同的算法适用于不同的优化问题，需要根据实际情况进行选择。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智能优化技术的实施流程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1.实施智能优化技术需要进行数据收集和分析，了解生产线的瓶颈和问题。</a:t>
            </a:r>
          </a:p>
          <a:p>
            <a:r>
              <a:t>2.根据分析结果，选择合适的算法进行优化，并对优化效果进行评估和调整。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智能优化技术引入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智能优化技术的优势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1.智能优化技术可以提高生产线的生产效率和产品质量，降低生产成本。</a:t>
            </a:r>
          </a:p>
          <a:p>
            <a:r>
              <a:t>2.智能优化技术可以提高企业的竞争力和适应市场变化的能力。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智能优化技术的发展趋势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1.随着人工智能和大数据技术的发展，智能优化技术的应用范围将越来越广泛。</a:t>
            </a:r>
          </a:p>
          <a:p>
            <a:r>
              <a:t>2.未来，智能优化技术将与机器学习、深度学习等技术相结合，实现更高效的优化。</a:t>
            </a:r>
          </a:p>
          <a:p>
            <a:r>
              <a:t>以上内容仅供参考，具体实施需要根据实际情况进行调整。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优化方案设计与实施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智能生产线优化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优化方案设计与实施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设计方案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1.数据采集与分析：通过物联网技术和传感器，全面采集生产线数据，进行实时分析和处理，为优化提供数据支持。</a:t>
            </a:r>
          </a:p>
          <a:p>
            <a:r>
              <a:t>2.智能化改造：引入人工智能、机器学习和计算机技术，对生产线进行智能化改造，提高生产效率。</a:t>
            </a:r>
          </a:p>
          <a:p>
            <a:r>
              <a:t>3.模块化设计：将生产线划分为多个模块，便于单独管理、维护和升级，提高生产线的可扩展性和灵活性。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实施方案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1.制定实施计划：根据设计方案，制定详细的实施计划，包括时间表、资源分配和风险管理等。</a:t>
            </a:r>
          </a:p>
          <a:p>
            <a:r>
              <a:t>2.技术培训：对生产线员工进行技术培训，提高他们的技能水平，确保智能化生产线的顺利实施。</a:t>
            </a:r>
          </a:p>
          <a:p>
            <a:r>
              <a:t>3.持续改进：定期评估生产线优化效果，根据评估结果进行持续改进，提高生产线的性能和效率。</a:t>
            </a:r>
          </a:p>
          <a:p>
            <a:r>
              <a:t>以上内容仅供参考，具体实施方案需要根据企业实际情况和需求进行调整和优化。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https://d.book118.com/457146023101006024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智能生产线优化简介</vt:lpstr>
      <vt:lpstr> 智能生产线优化简介</vt:lpstr>
      <vt:lpstr> 智能生产线优化简介</vt:lpstr>
      <vt:lpstr> 生产线现状分析</vt:lpstr>
      <vt:lpstr> 生产线现状分析</vt:lpstr>
      <vt:lpstr> 生产线现状分析</vt:lpstr>
      <vt:lpstr> 生产线现状分析</vt:lpstr>
      <vt:lpstr> 智能优化技术引入</vt:lpstr>
      <vt:lpstr> 智能优化技术引入</vt:lpstr>
      <vt:lpstr> 智能优化技术引入</vt:lpstr>
      <vt:lpstr> 智能优化技术引入</vt:lpstr>
      <vt:lpstr> 优化方案设计与实施</vt:lpstr>
      <vt:lpstr> 优化方案设计与实施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2024-08-28T15:31:24.033</cp:lastPrinted>
  <dcterms:created xsi:type="dcterms:W3CDTF">2024-08-28T07:31:24Z</dcterms:created>
  <dcterms:modified xsi:type="dcterms:W3CDTF">2024-08-28T07:31:26Z</dcterms:modified>
</cp:coreProperties>
</file>