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AB9D601-7CBB-4666-B39F-44BDFDA5ACB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217EC-0A4D-4AF2-BA89-5F75C735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3E70D-9DCB-4DF7-B025-A8451D2B5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0CC7A-2D2B-4033-AE7F-8E1993DFC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E458B-42FE-4D06-9137-9070FF44F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FED32-9FCA-412B-948D-17F2765DC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A5021-9422-4CF5-B64A-68661AF91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F8651-165E-408E-A3C7-B9AFBDCBD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8717C-A4B2-43D1-8144-5141CAA5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F7B00-ED4C-4992-9BDF-2874739C7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3FD55-FF75-4417-982C-F37910A5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40477-D14E-44F3-A0F0-293373265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74508F8-20CC-4408-9CA4-68C99C2C051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F510640-8691-47FB-8E04-5E5A1BB9A4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5001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售后服务绩效考核培训资源分享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售后服务绩效考核培训资源分享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售后服务绩效评估工具介绍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售后服务绩效考核培训资源分享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案例分析与讨论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售后服务绩效考核培训资源分享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售后服务绩效考核对于提升服务质量和客户满意度至关重要。培训资源是提升员工绩效和专业技能的重要支持，为企业提供竞争优势。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售后服务绩效考核简述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绩效评估标准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什么是售后服务绩效考核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提高服务质量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为什么需要对售后服务绩效进行考核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快速响应客户需求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服务响应时间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检验服务质量的重要指标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解决客户问题的能力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环节重要性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确保数据准确性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及时跟进问题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激励提升绩效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公平公正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透明公开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制定考核计划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售后服务绩效评估工具介绍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定性评估工具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性评估工具是通过主观描述和观察来评估售后服务绩效的工具。它能够深入了解客户的需求和体验，为改进服务提供重要参考。定性评估工具包括访谈、焦点小组讨论等，可以帮助企业更好地了解客户情况和改进服务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定性评估工具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深度了解客户需求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访谈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集体思考解决问题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焦点小组讨论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直接观察服务过程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定量评估工具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数据支持决策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统计分析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评估服务表现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综合评估工具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多维度评估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平衡计分卡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发现优劣势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SWOT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六西格玛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评估工具概述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评估工具包括定性、定量和综合评估工具，每种工具有其独特的特点和适用场景。定性工具适用于深度了解客户需求，定量工具能够量化客户满意度，而综合工具可以多角度综合评估售后服务绩效。选择合适的评估工具是提升服务质量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售后服务绩效考核培训资源分享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培训资源类型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培训资源是指为售后服务绩效考核提供支持和指导的各种资源类型。常见的培训资源包括在线课程、培训手册、模拟练习等。每种培训资源都有其独特的特点和用途，能够有效提升员工的绩效表现。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重点和难点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设计有效内容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内容设计方法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https://d.book118.com/457150012011006055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售后服务绩效考核培训资源分享</vt:lpstr>
      <vt:lpstr>目录</vt:lpstr>
      <vt:lpstr>第1章 售后服务绩效考核培训资源分享</vt:lpstr>
      <vt:lpstr> </vt:lpstr>
      <vt:lpstr>售后服务绩效考核简述</vt:lpstr>
      <vt:lpstr>售后服务绩效考核指标</vt:lpstr>
      <vt:lpstr>售后服务绩效考核流程</vt:lpstr>
      <vt:lpstr>第2章 售后服务绩效评估工具介绍</vt:lpstr>
      <vt:lpstr> </vt:lpstr>
      <vt:lpstr>定性评估工具</vt:lpstr>
      <vt:lpstr>定量评估工具</vt:lpstr>
      <vt:lpstr>综合评估工具</vt:lpstr>
      <vt:lpstr>评估工具概述</vt:lpstr>
      <vt:lpstr>第3章 售后服务绩效考核培训资源分享</vt:lpstr>
      <vt:lpstr> </vt:lpstr>
      <vt:lpstr>售后服务绩效考核培训内容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2024-09-29T14:33:28.265</cp:lastPrinted>
  <dcterms:created xsi:type="dcterms:W3CDTF">2024-09-29T06:33:28Z</dcterms:created>
  <dcterms:modified xsi:type="dcterms:W3CDTF">2024-09-29T06:33:30Z</dcterms:modified>
</cp:coreProperties>
</file>