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6F867-9351-4C71-9AD2-E89846C84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AEA16-9627-4105-9C78-76A8BD0E0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0BFD6-2F4C-4DAF-8826-3A4AC5110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56D9A-E7DF-4D6A-ABFF-CFB64F526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104962-9574-47C7-AE9B-4AB8F528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CE139-65A2-4719-94C5-3E11B5BBD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63FE23-7AE5-4D8B-B8C5-284A17867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E3291-9378-4E97-BD5B-4128AA0DF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9824C-EAB7-4F31-A7F1-CE366DD24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A6C9E-2B2F-46E5-975C-E9BE5F5C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8B48E-47F9-498C-B1F8-9936644CB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5014503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如何利用自媒体平台进行金融科技创新与推广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金融科技创新与推广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利用自媒体平台进行金融科技创新与推广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自媒体平台概述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1" r="315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自媒体平台是一种基于互联网的媒介，允许个人或小型组织创建、发布和分享内容，如博客、社交媒体、视频平台等。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自媒体平台具有个性化、互动性、传播速度快、受众广泛等特点，能够快速传播信息和内容，吸引大量关注和用户。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自媒体平台主要包括博客、社交媒体、视频平台、播客等类型，每种类型都有其特点和适用范围。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选择合适的自媒体平台需要考虑目标受众、内容形式和传播渠道等因素，以便更好地推广金融科技创新。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自媒体平台的类型与选择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004" b="190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个性化与定制化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随着用户需求和喜好的多样化，自媒体平台将更加注重个性化与定制化服务，以满足不同用户的需求。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社交属性强化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自媒体平台将更加注重社交属性的强化，通过社交互动和社群建设等方式增强用户黏性和参与度。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内容创业与商业模式创新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自媒体平台将鼓励更多优质内容的创作和商业模式创新，以实现商业价值和社会价值的共赢。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金融科技创新与推广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金融科技创新的驱动力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技术驱动、市场需求、政策支持等是推动金融科技创新的主要因素。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金融科技创新的趋势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数字化、智能化、个性化、普惠化等是未来金融科技创新的重要方向。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随着互联网、大数据、人工智能等技术的快速发展，金融科技在全球范围内迅速崛起，改变了传统金融行业的格局。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金融科技创新的背景与趋势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便捷性、高效性、创新性、安全性等是金融科技产品的核心特点。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金融科技产品的特点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支付类、投资理财类、融资类、保险类等是常见的金融科技产品类别。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金融科技产品的分类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金融科技产品的特点与分类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自媒体平台具有传播速度快、覆盖面广、互动性强等特点，是金融科技产品推广的重要渠道。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利用自媒体平台进行推广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制定有针对性的推广策略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强化品牌建设与口碑营销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创新营销手段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针对不同自媒体平台的特点和受众群体，制定有针对性的推广策略，提高推广效果。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通过优质的产品和服务，树立良好的品牌形象，并通过口碑营销提高用户信任度和忠诚度。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运用大数据分析、人工智能等技术手段，实现精准营销和个性化推荐，提高用户转化率和满意度。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金融科技产品的推广策略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https://d.book118.com/457150145030006054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2024-09-28T09:05:55.358</cp:lastPrinted>
  <dcterms:created xsi:type="dcterms:W3CDTF">2024-09-28T01:05:55Z</dcterms:created>
  <dcterms:modified xsi:type="dcterms:W3CDTF">2024-09-28T01:05:57Z</dcterms:modified>
</cp:coreProperties>
</file>