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3"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4" r:id="rId17"/>
  </p:sldIdLst>
  <p:sldSz cx="12858750" cy="723265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tags" Target="tags/tag27.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2023/12/14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t>‹#›</a:t>
            </a:fld>
            <a:endParaRPr lang="zh-CN" altLang="en-US"/>
          </a:p>
        </p:txBody>
      </p:sp>
    </p:spTree>
    <p:extLst>
      <p:ext uri="{BB962C8B-B14F-4D97-AF65-F5344CB8AC3E}">
        <p14:creationId xmlns:p14="http://schemas.microsoft.com/office/powerpoint/2010/main" val="42596701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3765" rtl="0" eaLnBrk="1" latinLnBrk="0" hangingPunct="1">
      <a:defRPr sz="1300" kern="1200">
        <a:solidFill>
          <a:schemeClr val="tx1"/>
        </a:solidFill>
        <a:latin typeface="+mn-lt"/>
        <a:ea typeface="+mn-ea"/>
        <a:cs typeface="+mn-cs"/>
      </a:defRPr>
    </a:lvl6pPr>
    <a:lvl7pPr marL="2742565" algn="l" defTabSz="913765" rtl="0" eaLnBrk="1" latinLnBrk="0" hangingPunct="1">
      <a:defRPr sz="1300" kern="1200">
        <a:solidFill>
          <a:schemeClr val="tx1"/>
        </a:solidFill>
        <a:latin typeface="+mn-lt"/>
        <a:ea typeface="+mn-ea"/>
        <a:cs typeface="+mn-cs"/>
      </a:defRPr>
    </a:lvl7pPr>
    <a:lvl8pPr marL="3199765" algn="l" defTabSz="913765" rtl="0" eaLnBrk="1" latinLnBrk="0" hangingPunct="1">
      <a:defRPr sz="1300" kern="1200">
        <a:solidFill>
          <a:schemeClr val="tx1"/>
        </a:solidFill>
        <a:latin typeface="+mn-lt"/>
        <a:ea typeface="+mn-ea"/>
        <a:cs typeface="+mn-cs"/>
      </a:defRPr>
    </a:lvl8pPr>
    <a:lvl9pPr marL="3656965" algn="l" defTabSz="913765" rtl="0" eaLnBrk="1" latinLnBrk="0" hangingPunct="1">
      <a:defRPr sz="13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12</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1638C8F-2696-4EC1-81A7-8189EB1F7D2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08C0F03-4837-49B3-8FC0-9B844AEDCDD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53AE09E-A836-4E31-A5E9-5B3B8C6085D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B39F6BB-11ED-4BDF-8518-997A334DDBA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E695F45-1BA8-4291-97A7-DE556191C59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D53904C-B423-4697-AD71-E3D2399D405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496CBB7-0825-4E81-9560-1339CFBC588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5BAFC28-23D2-41FF-AEDB-3AB98186299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B7D633C-A863-4866-BBE9-4DB74E56C48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6EA139F-B910-46F9-8D58-11886CD6F73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DF133E1-E5CD-4E72-A0A6-0C23EFC48A2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bg>
      <p:bgPr>
        <a:blipFill>
          <a:blip r:embed="rId1"/>
          <a:stretch>
            <a:fillRect/>
          </a:stretch>
        </a:blipFill>
        <a:effectLst/>
      </p:bgPr>
    </p:bg>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32BF82D2-7A68-459D-A996-9BDDA2518FA4}" type="datetimeFigureOut">
              <a:rPr lang="zh-CN" altLang="en-US" smtClean="0"/>
              <a:t>2023/12/14</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E01EE5D-26FB-46D5-A381-ECFB35BF1D34}" type="slidenum">
              <a:rPr lang="zh-CN" altLang="en-US" smtClean="0"/>
              <a:t>‹#›</a:t>
            </a:fld>
            <a:endParaRPr lang="zh-CN" altLang="en-US"/>
          </a:p>
        </p:txBody>
      </p:sp>
    </p:spTree>
  </p:cSld>
  <p:clrMapOvr>
    <a:masterClrMapping/>
  </p:clrMapOvr>
  <mc:AlternateContent>
    <mc:Choice xmlns:p14="http://schemas.microsoft.com/office/powerpoint/2010/main" Requires="p14">
      <p:transition spd="slow" advTm="0" p14:dur="1250">
        <p:push/>
      </p:transition>
    </mc:Choice>
    <mc:Fallback>
      <p:transition spd="slow" advTm="0">
        <p:push/>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bg>
      <p:bgPr>
        <a:blipFill>
          <a:blip r:embed="rId1"/>
          <a:stretch>
            <a:fillRect/>
          </a:stretch>
        </a:blipFill>
        <a:effectLst/>
      </p:bgPr>
    </p:bg>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32BF82D2-7A68-459D-A996-9BDDA2518FA4}" type="datetimeFigureOut">
              <a:rPr lang="zh-CN" altLang="en-US" smtClean="0"/>
              <a:t>2023/12/14</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E01EE5D-26FB-46D5-A381-ECFB35BF1D34}" type="slidenum">
              <a:rPr lang="zh-CN" altLang="en-US" smtClean="0"/>
              <a:t>‹#›</a:t>
            </a:fld>
            <a:endParaRPr lang="zh-CN" altLang="en-US"/>
          </a:p>
        </p:txBody>
      </p:sp>
    </p:spTree>
  </p:cSld>
  <p:clrMapOvr>
    <a:masterClrMapping/>
  </p:clrMapOvr>
  <mc:AlternateContent>
    <mc:Choice xmlns:p14="http://schemas.microsoft.com/office/powerpoint/2010/main" Requires="p14">
      <p:transition spd="slow" advTm="0" p14:dur="1250">
        <p:push/>
      </p:transition>
    </mc:Choice>
    <mc:Fallback>
      <p:transition spd="slow" advTm="0">
        <p:push/>
      </p:transition>
    </mc:Fallback>
  </mc:AlternateContent>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 Id="rId3"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 Id="rId3"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a:blip r:embed="rId2"/>
          <a:stretch>
            <a:fillRect/>
          </a:stretch>
        </a:blipFill>
        <a:effectLst/>
      </p:bgPr>
    </p:bg>
    <p:spTree>
      <p:nvGrpSpPr>
        <p:cNvPr id="1" name=""/>
        <p:cNvGrpSpPr/>
        <p:nvPr/>
      </p:nvGrpSpPr>
      <p:grpSpPr>
        <a:xfrm>
          <a:off x="0" y="0"/>
          <a:ext cx="0" cy="0"/>
        </a:xfrm>
      </p:grpSpPr>
      <p:sp>
        <p:nvSpPr>
          <p:cNvPr id="2" name="Title Placeholder 1"/>
          <p:cNvSpPr>
            <a:spLocks noGrp="1"/>
          </p:cNvSpPr>
          <p:nvPr>
            <p:ph type="title"/>
          </p:nvPr>
        </p:nvSpPr>
        <p:spPr>
          <a:xfrm>
            <a:off x="884039" y="385072"/>
            <a:ext cx="11090672" cy="1397978"/>
          </a:xfrm>
          <a:prstGeom prst="rect">
            <a:avLst/>
          </a:prstGeom>
        </p:spPr>
        <p:txBody>
          <a:bodyPr vert="horz" lIns="91440" tIns="45720" rIns="91440" bIns="45720" rtlCol="0" anchor="ctr">
            <a:normAutofit/>
          </a:bodyPr>
          <a:lstStyle/>
          <a:p>
            <a:r>
              <a:rPr lang="zh-CN" altLang="en-US"/>
              <a:t>单击此处编辑母版标题样式</a:t>
            </a:r>
            <a:endParaRPr lang="en-US"/>
          </a:p>
        </p:txBody>
      </p:sp>
      <p:sp>
        <p:nvSpPr>
          <p:cNvPr id="3" name="Text Placeholder 2"/>
          <p:cNvSpPr>
            <a:spLocks noGrp="1"/>
          </p:cNvSpPr>
          <p:nvPr>
            <p:ph type="body" idx="1"/>
          </p:nvPr>
        </p:nvSpPr>
        <p:spPr>
          <a:xfrm>
            <a:off x="884039" y="1925358"/>
            <a:ext cx="11090672" cy="458905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Date Placeholder 3"/>
          <p:cNvSpPr>
            <a:spLocks noGrp="1"/>
          </p:cNvSpPr>
          <p:nvPr>
            <p:ph type="dt" sz="half" idx="2"/>
          </p:nvPr>
        </p:nvSpPr>
        <p:spPr>
          <a:xfrm>
            <a:off x="884039" y="6703595"/>
            <a:ext cx="2893219" cy="385072"/>
          </a:xfrm>
          <a:prstGeom prst="rect">
            <a:avLst/>
          </a:prstGeom>
        </p:spPr>
        <p:txBody>
          <a:bodyPr vert="horz" lIns="91440" tIns="45720" rIns="91440" bIns="45720" rtlCol="0" anchor="ctr"/>
          <a:lstStyle>
            <a:defPPr>
              <a:defRPr lang="zh-CN"/>
            </a:defPPr>
            <a:lvl1pPr algn="l" rtl="0" fontAlgn="base">
              <a:spcBef>
                <a:spcPct val="0"/>
              </a:spcBef>
              <a:spcAft>
                <a:spcPct val="0"/>
              </a:spcAft>
              <a:defRPr sz="1265" kern="1200">
                <a:solidFill>
                  <a:schemeClr val="tx1">
                    <a:tint val="75000"/>
                  </a:schemeClr>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fld id="{32BF82D2-7A68-459D-A996-9BDDA2518FA4}" type="datetimeFigureOut">
              <a:rPr lang="zh-CN" altLang="en-US" smtClean="0"/>
              <a:t>2023/12/14</a:t>
            </a:fld>
            <a:endParaRPr lang="zh-CN" altLang="en-US"/>
          </a:p>
        </p:txBody>
      </p:sp>
      <p:sp>
        <p:nvSpPr>
          <p:cNvPr id="5" name="Footer Placeholder 4"/>
          <p:cNvSpPr>
            <a:spLocks noGrp="1"/>
          </p:cNvSpPr>
          <p:nvPr>
            <p:ph type="ftr" sz="quarter" idx="3"/>
          </p:nvPr>
        </p:nvSpPr>
        <p:spPr>
          <a:xfrm>
            <a:off x="4259461" y="6703595"/>
            <a:ext cx="4339828" cy="385072"/>
          </a:xfrm>
          <a:prstGeom prst="rect">
            <a:avLst/>
          </a:prstGeom>
        </p:spPr>
        <p:txBody>
          <a:bodyPr vert="horz" lIns="91440" tIns="45720" rIns="91440" bIns="45720" rtlCol="0" anchor="ctr"/>
          <a:lstStyle>
            <a:defPPr>
              <a:defRPr lang="zh-CN"/>
            </a:defPPr>
            <a:lvl1pPr algn="ctr" rtl="0" fontAlgn="base">
              <a:spcBef>
                <a:spcPct val="0"/>
              </a:spcBef>
              <a:spcAft>
                <a:spcPct val="0"/>
              </a:spcAft>
              <a:defRPr sz="1265" kern="1200">
                <a:solidFill>
                  <a:schemeClr val="tx1">
                    <a:tint val="75000"/>
                  </a:schemeClr>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 name="Slide Number Placeholder 5"/>
          <p:cNvSpPr>
            <a:spLocks noGrp="1"/>
          </p:cNvSpPr>
          <p:nvPr>
            <p:ph type="sldNum" sz="quarter" idx="4"/>
          </p:nvPr>
        </p:nvSpPr>
        <p:spPr>
          <a:xfrm>
            <a:off x="9081492" y="6703595"/>
            <a:ext cx="2893219" cy="385072"/>
          </a:xfrm>
          <a:prstGeom prst="rect">
            <a:avLst/>
          </a:prstGeom>
        </p:spPr>
        <p:txBody>
          <a:bodyPr vert="horz" lIns="91440" tIns="45720" rIns="91440" bIns="45720" rtlCol="0" anchor="ctr"/>
          <a:lstStyle>
            <a:defPPr>
              <a:defRPr lang="zh-CN"/>
            </a:defPPr>
            <a:lvl1pPr algn="r" rtl="0" fontAlgn="base">
              <a:spcBef>
                <a:spcPct val="0"/>
              </a:spcBef>
              <a:spcAft>
                <a:spcPct val="0"/>
              </a:spcAft>
              <a:defRPr sz="1265" kern="1200">
                <a:solidFill>
                  <a:schemeClr val="tx1">
                    <a:tint val="75000"/>
                  </a:schemeClr>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fld id="{3E01EE5D-26FB-46D5-A381-ECFB35BF1D34}"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0" r:id="rId1"/>
  </p:sldLayoutIdLst>
  <mc:AlternateContent>
    <mc:Choice xmlns:p14="http://schemas.microsoft.com/office/powerpoint/2010/main" Requires="p14">
      <p:transition spd="slow" advTm="0" p14:dur="1250">
        <p:push/>
      </p:transition>
    </mc:Choice>
    <mc:Fallback>
      <p:transition spd="slow" advTm="0">
        <p:push/>
      </p:transition>
    </mc:Fallback>
  </mc:AlternateContent>
  <p:timing/>
  <p:txStyles>
    <p:titleStyle>
      <a:lvl1pPr algn="l" defTabSz="963930" rtl="0" eaLnBrk="1" latinLnBrk="0" hangingPunct="1">
        <a:lnSpc>
          <a:spcPct val="90000"/>
        </a:lnSpc>
        <a:spcBef>
          <a:spcPct val="0"/>
        </a:spcBef>
        <a:buNone/>
        <a:defRPr sz="4640" kern="1200">
          <a:solidFill>
            <a:schemeClr val="tx1"/>
          </a:solidFill>
          <a:latin typeface="+mj-lt"/>
          <a:ea typeface="+mj-ea"/>
          <a:cs typeface="+mj-cs"/>
        </a:defRPr>
      </a:lvl1pPr>
    </p:titleStyle>
    <p:bodyStyle>
      <a:lvl1pPr marL="241300" indent="-241300" algn="l" defTabSz="963930" rtl="0" eaLnBrk="1" latinLnBrk="0" hangingPunct="1">
        <a:lnSpc>
          <a:spcPct val="90000"/>
        </a:lnSpc>
        <a:spcBef>
          <a:spcPts val="1055"/>
        </a:spcBef>
        <a:buFont typeface="Arial" pitchFamily="34" charset="0"/>
        <a:buChar char="•"/>
        <a:defRPr sz="2955" kern="1200">
          <a:solidFill>
            <a:schemeClr val="tx1"/>
          </a:solidFill>
          <a:latin typeface="+mn-lt"/>
          <a:ea typeface="+mn-ea"/>
          <a:cs typeface="+mn-cs"/>
        </a:defRPr>
      </a:lvl1pPr>
      <a:lvl2pPr marL="723265" indent="-241300" algn="l" defTabSz="963930" rtl="0" eaLnBrk="1" latinLnBrk="0" hangingPunct="1">
        <a:lnSpc>
          <a:spcPct val="90000"/>
        </a:lnSpc>
        <a:spcBef>
          <a:spcPts val="525"/>
        </a:spcBef>
        <a:buFont typeface="Arial" pitchFamily="34" charset="0"/>
        <a:buChar char="•"/>
        <a:defRPr sz="2530" kern="1200">
          <a:solidFill>
            <a:schemeClr val="tx1"/>
          </a:solidFill>
          <a:latin typeface="+mn-lt"/>
          <a:ea typeface="+mn-ea"/>
          <a:cs typeface="+mn-cs"/>
        </a:defRPr>
      </a:lvl2pPr>
      <a:lvl3pPr marL="1205230" indent="-241300" algn="l" defTabSz="963930" rtl="0" eaLnBrk="1" latinLnBrk="0" hangingPunct="1">
        <a:lnSpc>
          <a:spcPct val="90000"/>
        </a:lnSpc>
        <a:spcBef>
          <a:spcPts val="525"/>
        </a:spcBef>
        <a:buFont typeface="Arial" pitchFamily="34" charset="0"/>
        <a:buChar char="•"/>
        <a:defRPr sz="2110" kern="1200">
          <a:solidFill>
            <a:schemeClr val="tx1"/>
          </a:solidFill>
          <a:latin typeface="+mn-lt"/>
          <a:ea typeface="+mn-ea"/>
          <a:cs typeface="+mn-cs"/>
        </a:defRPr>
      </a:lvl3pPr>
      <a:lvl4pPr marL="1687830" indent="-241300" algn="l" defTabSz="963930" rtl="0" eaLnBrk="1" latinLnBrk="0" hangingPunct="1">
        <a:lnSpc>
          <a:spcPct val="90000"/>
        </a:lnSpc>
        <a:spcBef>
          <a:spcPts val="525"/>
        </a:spcBef>
        <a:buFont typeface="Arial" pitchFamily="34" charset="0"/>
        <a:buChar char="•"/>
        <a:defRPr sz="1900" kern="1200">
          <a:solidFill>
            <a:schemeClr val="tx1"/>
          </a:solidFill>
          <a:latin typeface="+mn-lt"/>
          <a:ea typeface="+mn-ea"/>
          <a:cs typeface="+mn-cs"/>
        </a:defRPr>
      </a:lvl4pPr>
      <a:lvl5pPr marL="2169795" indent="-241300" algn="l" defTabSz="963930" rtl="0" eaLnBrk="1" latinLnBrk="0" hangingPunct="1">
        <a:lnSpc>
          <a:spcPct val="90000"/>
        </a:lnSpc>
        <a:spcBef>
          <a:spcPts val="525"/>
        </a:spcBef>
        <a:buFont typeface="Arial" pitchFamily="34" charset="0"/>
        <a:buChar char="•"/>
        <a:defRPr sz="1900" kern="1200">
          <a:solidFill>
            <a:schemeClr val="tx1"/>
          </a:solidFill>
          <a:latin typeface="+mn-lt"/>
          <a:ea typeface="+mn-ea"/>
          <a:cs typeface="+mn-cs"/>
        </a:defRPr>
      </a:lvl5pPr>
      <a:lvl6pPr marL="2651760" indent="-241300" algn="l" defTabSz="963930" rtl="0" eaLnBrk="1" latinLnBrk="0" hangingPunct="1">
        <a:lnSpc>
          <a:spcPct val="90000"/>
        </a:lnSpc>
        <a:spcBef>
          <a:spcPts val="525"/>
        </a:spcBef>
        <a:buFont typeface="Arial" pitchFamily="34" charset="0"/>
        <a:buChar char="•"/>
        <a:defRPr sz="1900" kern="1200">
          <a:solidFill>
            <a:schemeClr val="tx1"/>
          </a:solidFill>
          <a:latin typeface="+mn-lt"/>
          <a:ea typeface="+mn-ea"/>
          <a:cs typeface="+mn-cs"/>
        </a:defRPr>
      </a:lvl6pPr>
      <a:lvl7pPr marL="3134360" indent="-241300" algn="l" defTabSz="963930" rtl="0" eaLnBrk="1" latinLnBrk="0" hangingPunct="1">
        <a:lnSpc>
          <a:spcPct val="90000"/>
        </a:lnSpc>
        <a:spcBef>
          <a:spcPts val="525"/>
        </a:spcBef>
        <a:buFont typeface="Arial" pitchFamily="34" charset="0"/>
        <a:buChar char="•"/>
        <a:defRPr sz="1900" kern="1200">
          <a:solidFill>
            <a:schemeClr val="tx1"/>
          </a:solidFill>
          <a:latin typeface="+mn-lt"/>
          <a:ea typeface="+mn-ea"/>
          <a:cs typeface="+mn-cs"/>
        </a:defRPr>
      </a:lvl7pPr>
      <a:lvl8pPr marL="3616325" indent="-241300" algn="l" defTabSz="963930" rtl="0" eaLnBrk="1" latinLnBrk="0" hangingPunct="1">
        <a:lnSpc>
          <a:spcPct val="90000"/>
        </a:lnSpc>
        <a:spcBef>
          <a:spcPts val="525"/>
        </a:spcBef>
        <a:buFont typeface="Arial" pitchFamily="34" charset="0"/>
        <a:buChar char="•"/>
        <a:defRPr sz="1900" kern="1200">
          <a:solidFill>
            <a:schemeClr val="tx1"/>
          </a:solidFill>
          <a:latin typeface="+mn-lt"/>
          <a:ea typeface="+mn-ea"/>
          <a:cs typeface="+mn-cs"/>
        </a:defRPr>
      </a:lvl8pPr>
      <a:lvl9pPr marL="4098290" indent="-241300" algn="l" defTabSz="963930" rtl="0" eaLnBrk="1" latinLnBrk="0" hangingPunct="1">
        <a:lnSpc>
          <a:spcPct val="90000"/>
        </a:lnSpc>
        <a:spcBef>
          <a:spcPts val="525"/>
        </a:spcBef>
        <a:buFont typeface="Arial" pitchFamily="34" charset="0"/>
        <a:buChar char="•"/>
        <a:defRPr sz="1900" kern="1200">
          <a:solidFill>
            <a:schemeClr val="tx1"/>
          </a:solidFill>
          <a:latin typeface="+mn-lt"/>
          <a:ea typeface="+mn-ea"/>
          <a:cs typeface="+mn-cs"/>
        </a:defRPr>
      </a:lvl9pPr>
    </p:bodyStyle>
    <p:otherStyle>
      <a:defPPr>
        <a:defRPr lang="en-US"/>
      </a:defPPr>
      <a:lvl1pPr marL="0" algn="l" defTabSz="963930" rtl="0" eaLnBrk="1" latinLnBrk="0" hangingPunct="1">
        <a:defRPr sz="1900" kern="1200">
          <a:solidFill>
            <a:schemeClr val="tx1"/>
          </a:solidFill>
          <a:latin typeface="+mn-lt"/>
          <a:ea typeface="+mn-ea"/>
          <a:cs typeface="+mn-cs"/>
        </a:defRPr>
      </a:lvl1pPr>
      <a:lvl2pPr marL="481965" algn="l" defTabSz="963930" rtl="0" eaLnBrk="1" latinLnBrk="0" hangingPunct="1">
        <a:defRPr sz="1900" kern="1200">
          <a:solidFill>
            <a:schemeClr val="tx1"/>
          </a:solidFill>
          <a:latin typeface="+mn-lt"/>
          <a:ea typeface="+mn-ea"/>
          <a:cs typeface="+mn-cs"/>
        </a:defRPr>
      </a:lvl2pPr>
      <a:lvl3pPr marL="964565" algn="l" defTabSz="963930" rtl="0" eaLnBrk="1" latinLnBrk="0" hangingPunct="1">
        <a:defRPr sz="1900" kern="1200">
          <a:solidFill>
            <a:schemeClr val="tx1"/>
          </a:solidFill>
          <a:latin typeface="+mn-lt"/>
          <a:ea typeface="+mn-ea"/>
          <a:cs typeface="+mn-cs"/>
        </a:defRPr>
      </a:lvl3pPr>
      <a:lvl4pPr marL="1446530" algn="l" defTabSz="963930" rtl="0" eaLnBrk="1" latinLnBrk="0" hangingPunct="1">
        <a:defRPr sz="1900" kern="1200">
          <a:solidFill>
            <a:schemeClr val="tx1"/>
          </a:solidFill>
          <a:latin typeface="+mn-lt"/>
          <a:ea typeface="+mn-ea"/>
          <a:cs typeface="+mn-cs"/>
        </a:defRPr>
      </a:lvl4pPr>
      <a:lvl5pPr marL="1928495" algn="l" defTabSz="963930" rtl="0" eaLnBrk="1" latinLnBrk="0" hangingPunct="1">
        <a:defRPr sz="1900" kern="1200">
          <a:solidFill>
            <a:schemeClr val="tx1"/>
          </a:solidFill>
          <a:latin typeface="+mn-lt"/>
          <a:ea typeface="+mn-ea"/>
          <a:cs typeface="+mn-cs"/>
        </a:defRPr>
      </a:lvl5pPr>
      <a:lvl6pPr marL="2411095" algn="l" defTabSz="963930" rtl="0" eaLnBrk="1" latinLnBrk="0" hangingPunct="1">
        <a:defRPr sz="1900" kern="1200">
          <a:solidFill>
            <a:schemeClr val="tx1"/>
          </a:solidFill>
          <a:latin typeface="+mn-lt"/>
          <a:ea typeface="+mn-ea"/>
          <a:cs typeface="+mn-cs"/>
        </a:defRPr>
      </a:lvl6pPr>
      <a:lvl7pPr marL="2893060" algn="l" defTabSz="963930" rtl="0" eaLnBrk="1" latinLnBrk="0" hangingPunct="1">
        <a:defRPr sz="1900" kern="1200">
          <a:solidFill>
            <a:schemeClr val="tx1"/>
          </a:solidFill>
          <a:latin typeface="+mn-lt"/>
          <a:ea typeface="+mn-ea"/>
          <a:cs typeface="+mn-cs"/>
        </a:defRPr>
      </a:lvl7pPr>
      <a:lvl8pPr marL="3375025" algn="l" defTabSz="963930" rtl="0" eaLnBrk="1" latinLnBrk="0" hangingPunct="1">
        <a:defRPr sz="1900" kern="1200">
          <a:solidFill>
            <a:schemeClr val="tx1"/>
          </a:solidFill>
          <a:latin typeface="+mn-lt"/>
          <a:ea typeface="+mn-ea"/>
          <a:cs typeface="+mn-cs"/>
        </a:defRPr>
      </a:lvl8pPr>
      <a:lvl9pPr marL="3856990" algn="l" defTabSz="963930" rtl="0" eaLnBrk="1" latinLnBrk="0" hangingPunct="1">
        <a:defRPr sz="1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a:blip r:embed="rId2"/>
          <a:stretch>
            <a:fillRect/>
          </a:stretch>
        </a:blipFill>
        <a:effectLst/>
      </p:bgPr>
    </p:bg>
    <p:spTree>
      <p:nvGrpSpPr>
        <p:cNvPr id="1" name=""/>
        <p:cNvGrpSpPr/>
        <p:nvPr/>
      </p:nvGrpSpPr>
      <p:grpSpPr>
        <a:xfrm>
          <a:off x="0" y="0"/>
          <a:ext cx="0" cy="0"/>
        </a:xfrm>
      </p:grpSpPr>
      <p:sp>
        <p:nvSpPr>
          <p:cNvPr id="2" name="Title Placeholder 1"/>
          <p:cNvSpPr>
            <a:spLocks noGrp="1"/>
          </p:cNvSpPr>
          <p:nvPr>
            <p:ph type="title"/>
          </p:nvPr>
        </p:nvSpPr>
        <p:spPr>
          <a:xfrm>
            <a:off x="884039" y="385072"/>
            <a:ext cx="11090672" cy="1397978"/>
          </a:xfrm>
          <a:prstGeom prst="rect">
            <a:avLst/>
          </a:prstGeom>
        </p:spPr>
        <p:txBody>
          <a:bodyPr vert="horz" lIns="91440" tIns="45720" rIns="91440" bIns="45720" rtlCol="0" anchor="ctr">
            <a:normAutofit/>
          </a:bodyPr>
          <a:lstStyle/>
          <a:p>
            <a:r>
              <a:rPr lang="zh-CN" altLang="en-US"/>
              <a:t>单击此处编辑母版标题样式</a:t>
            </a:r>
            <a:endParaRPr lang="en-US"/>
          </a:p>
        </p:txBody>
      </p:sp>
      <p:sp>
        <p:nvSpPr>
          <p:cNvPr id="3" name="Text Placeholder 2"/>
          <p:cNvSpPr>
            <a:spLocks noGrp="1"/>
          </p:cNvSpPr>
          <p:nvPr>
            <p:ph type="body" idx="1"/>
          </p:nvPr>
        </p:nvSpPr>
        <p:spPr>
          <a:xfrm>
            <a:off x="884039" y="1925358"/>
            <a:ext cx="11090672" cy="458905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Date Placeholder 3"/>
          <p:cNvSpPr>
            <a:spLocks noGrp="1"/>
          </p:cNvSpPr>
          <p:nvPr>
            <p:ph type="dt" sz="half" idx="2"/>
          </p:nvPr>
        </p:nvSpPr>
        <p:spPr>
          <a:xfrm>
            <a:off x="884039" y="6703595"/>
            <a:ext cx="2893219" cy="385072"/>
          </a:xfrm>
          <a:prstGeom prst="rect">
            <a:avLst/>
          </a:prstGeom>
        </p:spPr>
        <p:txBody>
          <a:bodyPr vert="horz" lIns="91440" tIns="45720" rIns="91440" bIns="45720" rtlCol="0" anchor="ctr"/>
          <a:lstStyle>
            <a:defPPr>
              <a:defRPr lang="zh-CN"/>
            </a:defPPr>
            <a:lvl1pPr algn="l" rtl="0" fontAlgn="base">
              <a:spcBef>
                <a:spcPct val="0"/>
              </a:spcBef>
              <a:spcAft>
                <a:spcPct val="0"/>
              </a:spcAft>
              <a:defRPr sz="1265" kern="1200">
                <a:solidFill>
                  <a:schemeClr val="tx1">
                    <a:tint val="75000"/>
                  </a:schemeClr>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fld id="{32BF82D2-7A68-459D-A996-9BDDA2518FA4}" type="datetimeFigureOut">
              <a:rPr lang="zh-CN" altLang="en-US" smtClean="0"/>
              <a:t>2023/12/14</a:t>
            </a:fld>
            <a:endParaRPr lang="zh-CN" altLang="en-US"/>
          </a:p>
        </p:txBody>
      </p:sp>
      <p:sp>
        <p:nvSpPr>
          <p:cNvPr id="5" name="Footer Placeholder 4"/>
          <p:cNvSpPr>
            <a:spLocks noGrp="1"/>
          </p:cNvSpPr>
          <p:nvPr>
            <p:ph type="ftr" sz="quarter" idx="3"/>
          </p:nvPr>
        </p:nvSpPr>
        <p:spPr>
          <a:xfrm>
            <a:off x="4259461" y="6703595"/>
            <a:ext cx="4339828" cy="385072"/>
          </a:xfrm>
          <a:prstGeom prst="rect">
            <a:avLst/>
          </a:prstGeom>
        </p:spPr>
        <p:txBody>
          <a:bodyPr vert="horz" lIns="91440" tIns="45720" rIns="91440" bIns="45720" rtlCol="0" anchor="ctr"/>
          <a:lstStyle>
            <a:defPPr>
              <a:defRPr lang="zh-CN"/>
            </a:defPPr>
            <a:lvl1pPr algn="ctr" rtl="0" fontAlgn="base">
              <a:spcBef>
                <a:spcPct val="0"/>
              </a:spcBef>
              <a:spcAft>
                <a:spcPct val="0"/>
              </a:spcAft>
              <a:defRPr sz="1265" kern="1200">
                <a:solidFill>
                  <a:schemeClr val="tx1">
                    <a:tint val="75000"/>
                  </a:schemeClr>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 name="Slide Number Placeholder 5"/>
          <p:cNvSpPr>
            <a:spLocks noGrp="1"/>
          </p:cNvSpPr>
          <p:nvPr>
            <p:ph type="sldNum" sz="quarter" idx="4"/>
          </p:nvPr>
        </p:nvSpPr>
        <p:spPr>
          <a:xfrm>
            <a:off x="9081492" y="6703595"/>
            <a:ext cx="2893219" cy="385072"/>
          </a:xfrm>
          <a:prstGeom prst="rect">
            <a:avLst/>
          </a:prstGeom>
        </p:spPr>
        <p:txBody>
          <a:bodyPr vert="horz" lIns="91440" tIns="45720" rIns="91440" bIns="45720" rtlCol="0" anchor="ctr"/>
          <a:lstStyle>
            <a:defPPr>
              <a:defRPr lang="zh-CN"/>
            </a:defPPr>
            <a:lvl1pPr algn="r" rtl="0" fontAlgn="base">
              <a:spcBef>
                <a:spcPct val="0"/>
              </a:spcBef>
              <a:spcAft>
                <a:spcPct val="0"/>
              </a:spcAft>
              <a:defRPr sz="1265" kern="1200">
                <a:solidFill>
                  <a:schemeClr val="tx1">
                    <a:tint val="75000"/>
                  </a:schemeClr>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fld id="{3E01EE5D-26FB-46D5-A381-ECFB35BF1D34}"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2" r:id="rId1"/>
  </p:sldLayoutIdLst>
  <mc:AlternateContent>
    <mc:Choice xmlns:p14="http://schemas.microsoft.com/office/powerpoint/2010/main" Requires="p14">
      <p:transition spd="slow" advTm="0" p14:dur="1250">
        <p:push/>
      </p:transition>
    </mc:Choice>
    <mc:Fallback>
      <p:transition spd="slow" advTm="0">
        <p:push/>
      </p:transition>
    </mc:Fallback>
  </mc:AlternateContent>
  <p:timing/>
  <p:txStyles>
    <p:titleStyle>
      <a:lvl1pPr algn="l" defTabSz="963930" rtl="0" eaLnBrk="1" latinLnBrk="0" hangingPunct="1">
        <a:lnSpc>
          <a:spcPct val="90000"/>
        </a:lnSpc>
        <a:spcBef>
          <a:spcPct val="0"/>
        </a:spcBef>
        <a:buNone/>
        <a:defRPr sz="4640" kern="1200">
          <a:solidFill>
            <a:schemeClr val="tx1"/>
          </a:solidFill>
          <a:latin typeface="+mj-lt"/>
          <a:ea typeface="+mj-ea"/>
          <a:cs typeface="+mj-cs"/>
        </a:defRPr>
      </a:lvl1pPr>
    </p:titleStyle>
    <p:bodyStyle>
      <a:lvl1pPr marL="241300" indent="-241300" algn="l" defTabSz="963930" rtl="0" eaLnBrk="1" latinLnBrk="0" hangingPunct="1">
        <a:lnSpc>
          <a:spcPct val="90000"/>
        </a:lnSpc>
        <a:spcBef>
          <a:spcPts val="1055"/>
        </a:spcBef>
        <a:buFont typeface="Arial" pitchFamily="34" charset="0"/>
        <a:buChar char="•"/>
        <a:defRPr sz="2955" kern="1200">
          <a:solidFill>
            <a:schemeClr val="tx1"/>
          </a:solidFill>
          <a:latin typeface="+mn-lt"/>
          <a:ea typeface="+mn-ea"/>
          <a:cs typeface="+mn-cs"/>
        </a:defRPr>
      </a:lvl1pPr>
      <a:lvl2pPr marL="723265" indent="-241300" algn="l" defTabSz="963930" rtl="0" eaLnBrk="1" latinLnBrk="0" hangingPunct="1">
        <a:lnSpc>
          <a:spcPct val="90000"/>
        </a:lnSpc>
        <a:spcBef>
          <a:spcPts val="525"/>
        </a:spcBef>
        <a:buFont typeface="Arial" pitchFamily="34" charset="0"/>
        <a:buChar char="•"/>
        <a:defRPr sz="2530" kern="1200">
          <a:solidFill>
            <a:schemeClr val="tx1"/>
          </a:solidFill>
          <a:latin typeface="+mn-lt"/>
          <a:ea typeface="+mn-ea"/>
          <a:cs typeface="+mn-cs"/>
        </a:defRPr>
      </a:lvl2pPr>
      <a:lvl3pPr marL="1205230" indent="-241300" algn="l" defTabSz="963930" rtl="0" eaLnBrk="1" latinLnBrk="0" hangingPunct="1">
        <a:lnSpc>
          <a:spcPct val="90000"/>
        </a:lnSpc>
        <a:spcBef>
          <a:spcPts val="525"/>
        </a:spcBef>
        <a:buFont typeface="Arial" pitchFamily="34" charset="0"/>
        <a:buChar char="•"/>
        <a:defRPr sz="2110" kern="1200">
          <a:solidFill>
            <a:schemeClr val="tx1"/>
          </a:solidFill>
          <a:latin typeface="+mn-lt"/>
          <a:ea typeface="+mn-ea"/>
          <a:cs typeface="+mn-cs"/>
        </a:defRPr>
      </a:lvl3pPr>
      <a:lvl4pPr marL="1687830" indent="-241300" algn="l" defTabSz="963930" rtl="0" eaLnBrk="1" latinLnBrk="0" hangingPunct="1">
        <a:lnSpc>
          <a:spcPct val="90000"/>
        </a:lnSpc>
        <a:spcBef>
          <a:spcPts val="525"/>
        </a:spcBef>
        <a:buFont typeface="Arial" pitchFamily="34" charset="0"/>
        <a:buChar char="•"/>
        <a:defRPr sz="1900" kern="1200">
          <a:solidFill>
            <a:schemeClr val="tx1"/>
          </a:solidFill>
          <a:latin typeface="+mn-lt"/>
          <a:ea typeface="+mn-ea"/>
          <a:cs typeface="+mn-cs"/>
        </a:defRPr>
      </a:lvl4pPr>
      <a:lvl5pPr marL="2169795" indent="-241300" algn="l" defTabSz="963930" rtl="0" eaLnBrk="1" latinLnBrk="0" hangingPunct="1">
        <a:lnSpc>
          <a:spcPct val="90000"/>
        </a:lnSpc>
        <a:spcBef>
          <a:spcPts val="525"/>
        </a:spcBef>
        <a:buFont typeface="Arial" pitchFamily="34" charset="0"/>
        <a:buChar char="•"/>
        <a:defRPr sz="1900" kern="1200">
          <a:solidFill>
            <a:schemeClr val="tx1"/>
          </a:solidFill>
          <a:latin typeface="+mn-lt"/>
          <a:ea typeface="+mn-ea"/>
          <a:cs typeface="+mn-cs"/>
        </a:defRPr>
      </a:lvl5pPr>
      <a:lvl6pPr marL="2651760" indent="-241300" algn="l" defTabSz="963930" rtl="0" eaLnBrk="1" latinLnBrk="0" hangingPunct="1">
        <a:lnSpc>
          <a:spcPct val="90000"/>
        </a:lnSpc>
        <a:spcBef>
          <a:spcPts val="525"/>
        </a:spcBef>
        <a:buFont typeface="Arial" pitchFamily="34" charset="0"/>
        <a:buChar char="•"/>
        <a:defRPr sz="1900" kern="1200">
          <a:solidFill>
            <a:schemeClr val="tx1"/>
          </a:solidFill>
          <a:latin typeface="+mn-lt"/>
          <a:ea typeface="+mn-ea"/>
          <a:cs typeface="+mn-cs"/>
        </a:defRPr>
      </a:lvl6pPr>
      <a:lvl7pPr marL="3134360" indent="-241300" algn="l" defTabSz="963930" rtl="0" eaLnBrk="1" latinLnBrk="0" hangingPunct="1">
        <a:lnSpc>
          <a:spcPct val="90000"/>
        </a:lnSpc>
        <a:spcBef>
          <a:spcPts val="525"/>
        </a:spcBef>
        <a:buFont typeface="Arial" pitchFamily="34" charset="0"/>
        <a:buChar char="•"/>
        <a:defRPr sz="1900" kern="1200">
          <a:solidFill>
            <a:schemeClr val="tx1"/>
          </a:solidFill>
          <a:latin typeface="+mn-lt"/>
          <a:ea typeface="+mn-ea"/>
          <a:cs typeface="+mn-cs"/>
        </a:defRPr>
      </a:lvl7pPr>
      <a:lvl8pPr marL="3616325" indent="-241300" algn="l" defTabSz="963930" rtl="0" eaLnBrk="1" latinLnBrk="0" hangingPunct="1">
        <a:lnSpc>
          <a:spcPct val="90000"/>
        </a:lnSpc>
        <a:spcBef>
          <a:spcPts val="525"/>
        </a:spcBef>
        <a:buFont typeface="Arial" pitchFamily="34" charset="0"/>
        <a:buChar char="•"/>
        <a:defRPr sz="1900" kern="1200">
          <a:solidFill>
            <a:schemeClr val="tx1"/>
          </a:solidFill>
          <a:latin typeface="+mn-lt"/>
          <a:ea typeface="+mn-ea"/>
          <a:cs typeface="+mn-cs"/>
        </a:defRPr>
      </a:lvl8pPr>
      <a:lvl9pPr marL="4098290" indent="-241300" algn="l" defTabSz="963930" rtl="0" eaLnBrk="1" latinLnBrk="0" hangingPunct="1">
        <a:lnSpc>
          <a:spcPct val="90000"/>
        </a:lnSpc>
        <a:spcBef>
          <a:spcPts val="525"/>
        </a:spcBef>
        <a:buFont typeface="Arial" pitchFamily="34" charset="0"/>
        <a:buChar char="•"/>
        <a:defRPr sz="1900" kern="1200">
          <a:solidFill>
            <a:schemeClr val="tx1"/>
          </a:solidFill>
          <a:latin typeface="+mn-lt"/>
          <a:ea typeface="+mn-ea"/>
          <a:cs typeface="+mn-cs"/>
        </a:defRPr>
      </a:lvl9pPr>
    </p:bodyStyle>
    <p:otherStyle>
      <a:defPPr>
        <a:defRPr lang="en-US"/>
      </a:defPPr>
      <a:lvl1pPr marL="0" algn="l" defTabSz="963930" rtl="0" eaLnBrk="1" latinLnBrk="0" hangingPunct="1">
        <a:defRPr sz="1900" kern="1200">
          <a:solidFill>
            <a:schemeClr val="tx1"/>
          </a:solidFill>
          <a:latin typeface="+mn-lt"/>
          <a:ea typeface="+mn-ea"/>
          <a:cs typeface="+mn-cs"/>
        </a:defRPr>
      </a:lvl1pPr>
      <a:lvl2pPr marL="481965" algn="l" defTabSz="963930" rtl="0" eaLnBrk="1" latinLnBrk="0" hangingPunct="1">
        <a:defRPr sz="1900" kern="1200">
          <a:solidFill>
            <a:schemeClr val="tx1"/>
          </a:solidFill>
          <a:latin typeface="+mn-lt"/>
          <a:ea typeface="+mn-ea"/>
          <a:cs typeface="+mn-cs"/>
        </a:defRPr>
      </a:lvl2pPr>
      <a:lvl3pPr marL="964565" algn="l" defTabSz="963930" rtl="0" eaLnBrk="1" latinLnBrk="0" hangingPunct="1">
        <a:defRPr sz="1900" kern="1200">
          <a:solidFill>
            <a:schemeClr val="tx1"/>
          </a:solidFill>
          <a:latin typeface="+mn-lt"/>
          <a:ea typeface="+mn-ea"/>
          <a:cs typeface="+mn-cs"/>
        </a:defRPr>
      </a:lvl3pPr>
      <a:lvl4pPr marL="1446530" algn="l" defTabSz="963930" rtl="0" eaLnBrk="1" latinLnBrk="0" hangingPunct="1">
        <a:defRPr sz="1900" kern="1200">
          <a:solidFill>
            <a:schemeClr val="tx1"/>
          </a:solidFill>
          <a:latin typeface="+mn-lt"/>
          <a:ea typeface="+mn-ea"/>
          <a:cs typeface="+mn-cs"/>
        </a:defRPr>
      </a:lvl4pPr>
      <a:lvl5pPr marL="1928495" algn="l" defTabSz="963930" rtl="0" eaLnBrk="1" latinLnBrk="0" hangingPunct="1">
        <a:defRPr sz="1900" kern="1200">
          <a:solidFill>
            <a:schemeClr val="tx1"/>
          </a:solidFill>
          <a:latin typeface="+mn-lt"/>
          <a:ea typeface="+mn-ea"/>
          <a:cs typeface="+mn-cs"/>
        </a:defRPr>
      </a:lvl5pPr>
      <a:lvl6pPr marL="2411095" algn="l" defTabSz="963930" rtl="0" eaLnBrk="1" latinLnBrk="0" hangingPunct="1">
        <a:defRPr sz="1900" kern="1200">
          <a:solidFill>
            <a:schemeClr val="tx1"/>
          </a:solidFill>
          <a:latin typeface="+mn-lt"/>
          <a:ea typeface="+mn-ea"/>
          <a:cs typeface="+mn-cs"/>
        </a:defRPr>
      </a:lvl6pPr>
      <a:lvl7pPr marL="2893060" algn="l" defTabSz="963930" rtl="0" eaLnBrk="1" latinLnBrk="0" hangingPunct="1">
        <a:defRPr sz="1900" kern="1200">
          <a:solidFill>
            <a:schemeClr val="tx1"/>
          </a:solidFill>
          <a:latin typeface="+mn-lt"/>
          <a:ea typeface="+mn-ea"/>
          <a:cs typeface="+mn-cs"/>
        </a:defRPr>
      </a:lvl7pPr>
      <a:lvl8pPr marL="3375025" algn="l" defTabSz="963930" rtl="0" eaLnBrk="1" latinLnBrk="0" hangingPunct="1">
        <a:defRPr sz="1900" kern="1200">
          <a:solidFill>
            <a:schemeClr val="tx1"/>
          </a:solidFill>
          <a:latin typeface="+mn-lt"/>
          <a:ea typeface="+mn-ea"/>
          <a:cs typeface="+mn-cs"/>
        </a:defRPr>
      </a:lvl8pPr>
      <a:lvl9pPr marL="3856990" algn="l" defTabSz="963930" rtl="0" eaLnBrk="1" latinLnBrk="0" hangingPunct="1">
        <a:defRPr sz="19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tags" Target="../tags/tag8.xml" /><Relationship Id="rId11" Type="http://schemas.openxmlformats.org/officeDocument/2006/relationships/tags" Target="../tags/tag9.xml" /><Relationship Id="rId12" Type="http://schemas.openxmlformats.org/officeDocument/2006/relationships/tags" Target="../tags/tag10.xml" /><Relationship Id="rId13" Type="http://schemas.openxmlformats.org/officeDocument/2006/relationships/tags" Target="../tags/tag11.xml" /><Relationship Id="rId14" Type="http://schemas.openxmlformats.org/officeDocument/2006/relationships/tags" Target="../tags/tag12.xml" /><Relationship Id="rId15" Type="http://schemas.openxmlformats.org/officeDocument/2006/relationships/image" Target="../media/image1.png" /><Relationship Id="rId16" Type="http://schemas.openxmlformats.org/officeDocument/2006/relationships/tags" Target="../tags/tag13.xml" /><Relationship Id="rId2" Type="http://schemas.openxmlformats.org/officeDocument/2006/relationships/notesSlide" Target="../notesSlides/notesSlide1.xml" /><Relationship Id="rId3" Type="http://schemas.openxmlformats.org/officeDocument/2006/relationships/tags" Target="../tags/tag1.xml" /><Relationship Id="rId4" Type="http://schemas.openxmlformats.org/officeDocument/2006/relationships/tags" Target="../tags/tag2.xml" /><Relationship Id="rId5" Type="http://schemas.openxmlformats.org/officeDocument/2006/relationships/tags" Target="../tags/tag3.xml" /><Relationship Id="rId6" Type="http://schemas.openxmlformats.org/officeDocument/2006/relationships/tags" Target="../tags/tag4.xml" /><Relationship Id="rId7" Type="http://schemas.openxmlformats.org/officeDocument/2006/relationships/tags" Target="../tags/tag5.xml" /><Relationship Id="rId8" Type="http://schemas.openxmlformats.org/officeDocument/2006/relationships/tags" Target="../tags/tag6.xml" /><Relationship Id="rId9" Type="http://schemas.openxmlformats.org/officeDocument/2006/relationships/tags" Target="../tags/tag7.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2.xml" /><Relationship Id="rId3" Type="http://schemas.openxmlformats.org/officeDocument/2006/relationships/image" Target="../media/image2.jpeg" /><Relationship Id="rId4"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3.xml" /><Relationship Id="rId3" Type="http://schemas.openxmlformats.org/officeDocument/2006/relationships/image" Target="../media/image4.jpeg" /><Relationship Id="rId4"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1.xml" /><Relationship Id="rId11" Type="http://schemas.openxmlformats.org/officeDocument/2006/relationships/tags" Target="../tags/tag22.xml" /><Relationship Id="rId12" Type="http://schemas.openxmlformats.org/officeDocument/2006/relationships/tags" Target="../tags/tag23.xml" /><Relationship Id="rId13" Type="http://schemas.openxmlformats.org/officeDocument/2006/relationships/tags" Target="../tags/tag24.xml" /><Relationship Id="rId14" Type="http://schemas.openxmlformats.org/officeDocument/2006/relationships/tags" Target="../tags/tag25.xml" /><Relationship Id="rId15" Type="http://schemas.openxmlformats.org/officeDocument/2006/relationships/image" Target="../media/image1.png" /><Relationship Id="rId16" Type="http://schemas.openxmlformats.org/officeDocument/2006/relationships/tags" Target="../tags/tag26.xml" /><Relationship Id="rId2" Type="http://schemas.openxmlformats.org/officeDocument/2006/relationships/notesSlide" Target="../notesSlides/notesSlide4.xml" /><Relationship Id="rId3" Type="http://schemas.openxmlformats.org/officeDocument/2006/relationships/tags" Target="../tags/tag14.xml" /><Relationship Id="rId4" Type="http://schemas.openxmlformats.org/officeDocument/2006/relationships/tags" Target="../tags/tag15.xml" /><Relationship Id="rId5" Type="http://schemas.openxmlformats.org/officeDocument/2006/relationships/tags" Target="../tags/tag16.xml" /><Relationship Id="rId6" Type="http://schemas.openxmlformats.org/officeDocument/2006/relationships/tags" Target="../tags/tag17.xml" /><Relationship Id="rId7" Type="http://schemas.openxmlformats.org/officeDocument/2006/relationships/tags" Target="../tags/tag18.xml" /><Relationship Id="rId8" Type="http://schemas.openxmlformats.org/officeDocument/2006/relationships/tags" Target="../tags/tag19.xml" /><Relationship Id="rId9" Type="http://schemas.openxmlformats.org/officeDocument/2006/relationships/tags" Target="../tags/tag20.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2.jpeg" /><Relationship Id="rId4"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5.jpeg" /><Relationship Id="rId4"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7.xml" /><Relationship Id="rId3" Type="http://schemas.openxmlformats.org/officeDocument/2006/relationships/image" Target="../media/image5.jpeg" /><Relationship Id="rId4"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8.xml" /><Relationship Id="rId3" Type="http://schemas.openxmlformats.org/officeDocument/2006/relationships/image" Target="../media/image6.jpeg" /><Relationship Id="rId4"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9.xml" /><Relationship Id="rId3" Type="http://schemas.openxmlformats.org/officeDocument/2006/relationships/image" Target="../media/image7.jpeg" /><Relationship Id="rId4"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0.xml" /><Relationship Id="rId3" Type="http://schemas.openxmlformats.org/officeDocument/2006/relationships/image" Target="../media/image8.jpeg" /><Relationship Id="rId4"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1.xml" /><Relationship Id="rId3" Type="http://schemas.openxmlformats.org/officeDocument/2006/relationships/image" Target="../media/image9.jpeg" /><Relationship Id="rId4"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2.xml" /><Relationship Id="rId3" Type="http://schemas.openxmlformats.org/officeDocument/2006/relationships/image" Target="../media/image10.jpeg" /><Relationship Id="rId4"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57151021133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15"/>
          <a:stretch>
            <a:fillRect/>
          </a:stretch>
        </a:blipFill>
        <a:effectLst/>
      </p:bgPr>
    </p:bg>
    <p:spTree>
      <p:nvGrpSpPr>
        <p:cNvPr id="1" name=""/>
        <p:cNvGrpSpPr/>
        <p:nvPr/>
      </p:nvGrpSpPr>
      <p:grpSpPr>
        <a:xfrm>
          <a:off x="0" y="0"/>
          <a:ext cx="0" cy="0"/>
        </a:xfrm>
      </p:grpSpPr>
      <p:sp>
        <p:nvSpPr>
          <p:cNvPr id="79" name="MH_Entry_1"/>
          <p:cNvSpPr/>
          <p:nvPr>
            <p:custDataLst>
              <p:tags r:id="rId3"/>
            </p:custDataLst>
          </p:nvPr>
        </p:nvSpPr>
        <p:spPr>
          <a:xfrm flipH="1">
            <a:off x="7592933" y="1960141"/>
            <a:ext cx="3444954" cy="576064"/>
          </a:xfrm>
          <a:prstGeom prst="roundRect">
            <a:avLst>
              <a:gd name="adj" fmla="val 23973"/>
            </a:avLst>
          </a:prstGeom>
          <a:gradFill>
            <a:gsLst>
              <a:gs pos="0">
                <a:srgbClr val="007BD3"/>
              </a:gs>
              <a:gs pos="100000">
                <a:srgbClr val="034373"/>
              </a:gs>
            </a:gsLst>
            <a:lin ang="5400000" scaled="0"/>
          </a:gradFill>
          <a:ln w="25400" cap="flat" cmpd="sng" algn="ctr">
            <a:noFill/>
            <a:prstDash val="solid"/>
          </a:ln>
          <a:effectLst/>
        </p:spPr>
        <p:txBody>
          <a:bodyPr wrap="square" lIns="0" tIns="0" rIns="0" bIns="0" anchor="ctr">
            <a:no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400">
                <a:solidFill>
                  <a:schemeClr val="bg1"/>
                </a:solidFill>
                <a:latin typeface="Arial" pitchFamily="34" charset="0"/>
                <a:ea typeface="微软雅黑" panose="020b0503020204020204" pitchFamily="34" charset="-122"/>
                <a:sym typeface="Arial" pitchFamily="34" charset="0"/>
              </a:rPr>
              <a:t>编组列车的基本要求</a:t>
            </a:r>
          </a:p>
        </p:txBody>
      </p:sp>
      <p:sp>
        <p:nvSpPr>
          <p:cNvPr id="80" name="MH_Number_1"/>
          <p:cNvSpPr/>
          <p:nvPr>
            <p:custDataLst>
              <p:tags r:id="rId4"/>
            </p:custDataLst>
          </p:nvPr>
        </p:nvSpPr>
        <p:spPr>
          <a:xfrm flipH="1">
            <a:off x="6573391" y="3040261"/>
            <a:ext cx="801006" cy="607687"/>
          </a:xfrm>
          <a:custGeom>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gradFill>
            <a:gsLst>
              <a:gs pos="0">
                <a:srgbClr val="007BD3"/>
              </a:gs>
              <a:gs pos="100000">
                <a:srgbClr val="034373"/>
              </a:gs>
            </a:gsLst>
            <a:lin ang="5400000" scaled="0"/>
          </a:gradFill>
          <a:ln w="12700" cap="flat" cmpd="sng" algn="ctr">
            <a:noFill/>
            <a:prstDash val="solid"/>
          </a:ln>
          <a:effectLst/>
        </p:spPr>
        <p:txBody>
          <a:bodyPr wrap="square" lIns="0" tIns="49357" rIns="189833" bIns="49357" anchor="ctr">
            <a:no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en-US" altLang="zh-CN" sz="2955" kern="0">
                <a:solidFill>
                  <a:srgbClr val="FFFFFF"/>
                </a:solidFill>
                <a:latin typeface="Arial" pitchFamily="34" charset="0"/>
                <a:ea typeface="微软雅黑" panose="020b0503020204020204" pitchFamily="34" charset="-122"/>
                <a:cs typeface="Arial" pitchFamily="34" charset="0"/>
                <a:sym typeface="Arial" pitchFamily="34" charset="0"/>
              </a:rPr>
              <a:t>03</a:t>
            </a:r>
            <a:endParaRPr lang="zh-CN" altLang="en-US" sz="2955" kern="0">
              <a:solidFill>
                <a:srgbClr val="FFFFFF"/>
              </a:solidFill>
              <a:latin typeface="Arial" pitchFamily="34" charset="0"/>
              <a:ea typeface="微软雅黑" panose="020b0503020204020204" pitchFamily="34" charset="-122"/>
              <a:cs typeface="Arial" pitchFamily="34" charset="0"/>
              <a:sym typeface="Arial" pitchFamily="34" charset="0"/>
            </a:endParaRPr>
          </a:p>
        </p:txBody>
      </p:sp>
      <p:sp>
        <p:nvSpPr>
          <p:cNvPr id="25" name="MH_Entry_3"/>
          <p:cNvSpPr/>
          <p:nvPr>
            <p:custDataLst>
              <p:tags r:id="rId5"/>
            </p:custDataLst>
          </p:nvPr>
        </p:nvSpPr>
        <p:spPr>
          <a:xfrm flipH="1">
            <a:off x="7581503" y="4048373"/>
            <a:ext cx="3487906" cy="576064"/>
          </a:xfrm>
          <a:prstGeom prst="roundRect">
            <a:avLst>
              <a:gd name="adj" fmla="val 23973"/>
            </a:avLst>
          </a:prstGeom>
          <a:gradFill>
            <a:gsLst>
              <a:gs pos="0">
                <a:srgbClr val="007BD3"/>
              </a:gs>
              <a:gs pos="100000">
                <a:srgbClr val="034373"/>
              </a:gs>
            </a:gsLst>
            <a:lin ang="5400000" scaled="0"/>
          </a:gradFill>
          <a:ln w="25400" cap="flat" cmpd="sng" algn="ctr">
            <a:noFill/>
            <a:prstDash val="solid"/>
          </a:ln>
          <a:effectLst/>
        </p:spPr>
        <p:txBody>
          <a:bodyPr wrap="square" lIns="0" tIns="0" rIns="0" bIns="0" anchor="ctr">
            <a:no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lvl="0" algn="ctr"/>
            <a:r>
              <a:rPr lang="zh-CN" altLang="en-US" sz="2400">
                <a:solidFill>
                  <a:schemeClr val="bg1"/>
                </a:solidFill>
                <a:latin typeface="Arial" pitchFamily="34" charset="0"/>
                <a:ea typeface="微软雅黑" panose="020b0503020204020204" pitchFamily="34" charset="-122"/>
                <a:sym typeface="Arial" pitchFamily="34" charset="0"/>
              </a:rPr>
              <a:t>列车长度的确定</a:t>
            </a:r>
            <a:endParaRPr lang="zh-CN" altLang="en-US" sz="1100">
              <a:solidFill>
                <a:schemeClr val="bg1"/>
              </a:solidFill>
              <a:latin typeface="Arial" pitchFamily="34" charset="0"/>
              <a:ea typeface="微软雅黑" panose="020b0503020204020204" pitchFamily="34" charset="-122"/>
              <a:sym typeface="Arial" pitchFamily="34" charset="0"/>
            </a:endParaRPr>
          </a:p>
        </p:txBody>
      </p:sp>
      <p:sp>
        <p:nvSpPr>
          <p:cNvPr id="26" name="MH_Number_3"/>
          <p:cNvSpPr/>
          <p:nvPr>
            <p:custDataLst>
              <p:tags r:id="rId6"/>
            </p:custDataLst>
          </p:nvPr>
        </p:nvSpPr>
        <p:spPr>
          <a:xfrm flipH="1">
            <a:off x="6573391" y="4048373"/>
            <a:ext cx="801006" cy="607687"/>
          </a:xfrm>
          <a:custGeom>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gradFill>
            <a:gsLst>
              <a:gs pos="0">
                <a:srgbClr val="007BD3"/>
              </a:gs>
              <a:gs pos="100000">
                <a:srgbClr val="034373"/>
              </a:gs>
            </a:gsLst>
            <a:lin ang="5400000" scaled="0"/>
          </a:gradFill>
          <a:ln w="12700" cap="flat" cmpd="sng" algn="ctr">
            <a:noFill/>
            <a:prstDash val="solid"/>
          </a:ln>
          <a:effectLst/>
        </p:spPr>
        <p:txBody>
          <a:bodyPr wrap="square" lIns="0" tIns="49357" rIns="189833" bIns="49357" anchor="ctr">
            <a:no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en-US" altLang="zh-CN" sz="2955" kern="0">
                <a:solidFill>
                  <a:srgbClr val="FFFFFF"/>
                </a:solidFill>
                <a:latin typeface="Arial" pitchFamily="34" charset="0"/>
                <a:ea typeface="微软雅黑" panose="020b0503020204020204" pitchFamily="34" charset="-122"/>
                <a:cs typeface="Arial" pitchFamily="34" charset="0"/>
                <a:sym typeface="Arial" pitchFamily="34" charset="0"/>
              </a:rPr>
              <a:t>04</a:t>
            </a:r>
            <a:endParaRPr lang="zh-CN" altLang="en-US" sz="2955" kern="0">
              <a:solidFill>
                <a:srgbClr val="FFFFFF"/>
              </a:solidFill>
              <a:latin typeface="Arial" pitchFamily="34" charset="0"/>
              <a:ea typeface="微软雅黑" panose="020b0503020204020204" pitchFamily="34" charset="-122"/>
              <a:cs typeface="Arial" pitchFamily="34" charset="0"/>
              <a:sym typeface="Arial" pitchFamily="34" charset="0"/>
            </a:endParaRPr>
          </a:p>
        </p:txBody>
      </p:sp>
      <p:sp>
        <p:nvSpPr>
          <p:cNvPr id="13" name="MH_Others_1"/>
          <p:cNvSpPr txBox="1"/>
          <p:nvPr>
            <p:custDataLst>
              <p:tags r:id="rId7"/>
            </p:custDataLst>
          </p:nvPr>
        </p:nvSpPr>
        <p:spPr>
          <a:xfrm>
            <a:off x="0" y="2495610"/>
            <a:ext cx="5205239" cy="615553"/>
          </a:xfrm>
          <a:prstGeom prst="rect">
            <a:avLst/>
          </a:prstGeom>
          <a:noFill/>
        </p:spPr>
        <p:txBody>
          <a:bodyPr vert="horz" wrap="square" lIns="0" tIns="0" rIns="0" bIns="0" rtlCol="0" anchor="t" anchorCtr="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4000" b="1">
                <a:solidFill>
                  <a:schemeClr val="bg1"/>
                </a:solidFill>
                <a:latin typeface="Arial" pitchFamily="34" charset="0"/>
                <a:ea typeface="微软雅黑" panose="020b0503020204020204" pitchFamily="34" charset="-122"/>
                <a:sym typeface="Arial" pitchFamily="34" charset="0"/>
              </a:rPr>
              <a:t>第三章  编组列车</a:t>
            </a:r>
          </a:p>
        </p:txBody>
      </p:sp>
      <p:sp>
        <p:nvSpPr>
          <p:cNvPr id="14" name="MH_Others_2"/>
          <p:cNvSpPr txBox="1"/>
          <p:nvPr>
            <p:custDataLst>
              <p:tags r:id="rId8"/>
            </p:custDataLst>
          </p:nvPr>
        </p:nvSpPr>
        <p:spPr>
          <a:xfrm>
            <a:off x="308695" y="3688333"/>
            <a:ext cx="4485159" cy="430887"/>
          </a:xfrm>
          <a:prstGeom prst="rect">
            <a:avLst/>
          </a:prstGeom>
          <a:noFill/>
        </p:spPr>
        <p:txBody>
          <a:bodyPr wrap="square" lIns="0" tIns="0" rIns="0" bIns="0" anchor="t" anchorCtr="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zh-CN" altLang="en-US" sz="2800">
                <a:solidFill>
                  <a:schemeClr val="bg1"/>
                </a:solidFill>
                <a:latin typeface="Arial" pitchFamily="34" charset="0"/>
                <a:ea typeface="微软雅黑" panose="020b0503020204020204" pitchFamily="34" charset="-122"/>
                <a:sym typeface="Arial" pitchFamily="34" charset="0"/>
              </a:rPr>
              <a:t>第一节  编组列车的一般要求</a:t>
            </a:r>
          </a:p>
        </p:txBody>
      </p:sp>
      <p:sp>
        <p:nvSpPr>
          <p:cNvPr id="12" name="MH_Entry_3"/>
          <p:cNvSpPr/>
          <p:nvPr>
            <p:custDataLst>
              <p:tags r:id="rId9"/>
            </p:custDataLst>
          </p:nvPr>
        </p:nvSpPr>
        <p:spPr>
          <a:xfrm flipH="1">
            <a:off x="7581503" y="2968253"/>
            <a:ext cx="3487906" cy="720080"/>
          </a:xfrm>
          <a:prstGeom prst="roundRect">
            <a:avLst>
              <a:gd name="adj" fmla="val 23973"/>
            </a:avLst>
          </a:prstGeom>
          <a:gradFill>
            <a:gsLst>
              <a:gs pos="0">
                <a:srgbClr val="007BD3"/>
              </a:gs>
              <a:gs pos="100000">
                <a:srgbClr val="034373"/>
              </a:gs>
            </a:gsLst>
            <a:lin ang="5400000" scaled="0"/>
          </a:gradFill>
          <a:ln w="25400" cap="flat" cmpd="sng" algn="ctr">
            <a:noFill/>
            <a:prstDash val="solid"/>
          </a:ln>
          <a:effectLst/>
        </p:spPr>
        <p:txBody>
          <a:bodyPr wrap="square" lIns="0" tIns="0" rIns="0" bIns="0" anchor="ctr">
            <a:no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lvl="0" algn="ctr"/>
            <a:r>
              <a:rPr lang="zh-CN" altLang="en-US" sz="2400">
                <a:solidFill>
                  <a:schemeClr val="bg1"/>
                </a:solidFill>
                <a:latin typeface="Arial" pitchFamily="34" charset="0"/>
                <a:ea typeface="微软雅黑" panose="020b0503020204020204" pitchFamily="34" charset="-122"/>
                <a:sym typeface="Arial" pitchFamily="34" charset="0"/>
              </a:rPr>
              <a:t>列车重量</a:t>
            </a:r>
            <a:r>
              <a:rPr lang="en-US" altLang="zh-CN" sz="2400">
                <a:solidFill>
                  <a:schemeClr val="bg1"/>
                </a:solidFill>
                <a:latin typeface="Arial" pitchFamily="34" charset="0"/>
                <a:ea typeface="微软雅黑" panose="020b0503020204020204" pitchFamily="34" charset="-122"/>
                <a:sym typeface="Arial" pitchFamily="34" charset="0"/>
              </a:rPr>
              <a:t>(</a:t>
            </a:r>
            <a:r>
              <a:rPr lang="zh-CN" altLang="en-US" sz="2400">
                <a:solidFill>
                  <a:schemeClr val="bg1"/>
                </a:solidFill>
                <a:latin typeface="Arial" pitchFamily="34" charset="0"/>
                <a:ea typeface="微软雅黑" panose="020b0503020204020204" pitchFamily="34" charset="-122"/>
                <a:sym typeface="Arial" pitchFamily="34" charset="0"/>
              </a:rPr>
              <a:t>牵引定数）</a:t>
            </a:r>
            <a:endParaRPr lang="en-US" altLang="zh-CN" sz="2400">
              <a:solidFill>
                <a:schemeClr val="bg1"/>
              </a:solidFill>
              <a:latin typeface="Arial" pitchFamily="34" charset="0"/>
              <a:ea typeface="微软雅黑" panose="020b0503020204020204" pitchFamily="34" charset="-122"/>
              <a:sym typeface="Arial" pitchFamily="34" charset="0"/>
            </a:endParaRPr>
          </a:p>
          <a:p>
            <a:pPr lvl="0" algn="ctr"/>
            <a:r>
              <a:rPr lang="zh-CN" altLang="en-US" sz="2400">
                <a:solidFill>
                  <a:schemeClr val="bg1"/>
                </a:solidFill>
                <a:latin typeface="Arial" pitchFamily="34" charset="0"/>
                <a:ea typeface="微软雅黑" panose="020b0503020204020204" pitchFamily="34" charset="-122"/>
                <a:sym typeface="Arial" pitchFamily="34" charset="0"/>
              </a:rPr>
              <a:t>的确定</a:t>
            </a:r>
          </a:p>
        </p:txBody>
      </p:sp>
      <p:sp>
        <p:nvSpPr>
          <p:cNvPr id="19" name="MH_Number_3"/>
          <p:cNvSpPr/>
          <p:nvPr>
            <p:custDataLst>
              <p:tags r:id="rId10"/>
            </p:custDataLst>
          </p:nvPr>
        </p:nvSpPr>
        <p:spPr>
          <a:xfrm flipH="1">
            <a:off x="6573391" y="5056485"/>
            <a:ext cx="801006" cy="607687"/>
          </a:xfrm>
          <a:custGeom>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gradFill>
            <a:gsLst>
              <a:gs pos="0">
                <a:srgbClr val="007BD3"/>
              </a:gs>
              <a:gs pos="100000">
                <a:srgbClr val="034373"/>
              </a:gs>
            </a:gsLst>
            <a:lin ang="5400000" scaled="0"/>
          </a:gradFill>
          <a:ln w="12700" cap="flat" cmpd="sng" algn="ctr">
            <a:noFill/>
            <a:prstDash val="solid"/>
          </a:ln>
          <a:effectLst/>
        </p:spPr>
        <p:txBody>
          <a:bodyPr wrap="square" lIns="0" tIns="49357" rIns="189833" bIns="49357" anchor="ctr">
            <a:no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en-US" altLang="zh-CN" sz="2955" kern="0">
                <a:solidFill>
                  <a:srgbClr val="FFFFFF"/>
                </a:solidFill>
                <a:latin typeface="Arial" pitchFamily="34" charset="0"/>
                <a:ea typeface="微软雅黑" panose="020b0503020204020204" pitchFamily="34" charset="-122"/>
                <a:cs typeface="Arial" pitchFamily="34" charset="0"/>
                <a:sym typeface="Arial" pitchFamily="34" charset="0"/>
              </a:rPr>
              <a:t>05</a:t>
            </a:r>
            <a:endParaRPr lang="zh-CN" altLang="en-US" sz="2955" kern="0">
              <a:solidFill>
                <a:srgbClr val="FFFFFF"/>
              </a:solidFill>
              <a:latin typeface="Arial" pitchFamily="34" charset="0"/>
              <a:ea typeface="微软雅黑" panose="020b0503020204020204" pitchFamily="34" charset="-122"/>
              <a:cs typeface="Arial" pitchFamily="34" charset="0"/>
              <a:sym typeface="Arial" pitchFamily="34" charset="0"/>
            </a:endParaRPr>
          </a:p>
        </p:txBody>
      </p:sp>
      <p:sp>
        <p:nvSpPr>
          <p:cNvPr id="15" name="MH_Entry_3"/>
          <p:cNvSpPr/>
          <p:nvPr>
            <p:custDataLst>
              <p:tags r:id="rId11"/>
            </p:custDataLst>
          </p:nvPr>
        </p:nvSpPr>
        <p:spPr>
          <a:xfrm flipH="1">
            <a:off x="7581503" y="5128493"/>
            <a:ext cx="3487906" cy="576064"/>
          </a:xfrm>
          <a:prstGeom prst="roundRect">
            <a:avLst>
              <a:gd name="adj" fmla="val 23973"/>
            </a:avLst>
          </a:prstGeom>
          <a:gradFill>
            <a:gsLst>
              <a:gs pos="0">
                <a:srgbClr val="007BD3"/>
              </a:gs>
              <a:gs pos="100000">
                <a:srgbClr val="034373"/>
              </a:gs>
            </a:gsLst>
            <a:lin ang="5400000" scaled="0"/>
          </a:gradFill>
          <a:ln w="25400" cap="flat" cmpd="sng" algn="ctr">
            <a:noFill/>
            <a:prstDash val="solid"/>
          </a:ln>
          <a:effectLst/>
        </p:spPr>
        <p:txBody>
          <a:bodyPr wrap="square" lIns="0" tIns="0" rIns="0" bIns="0" anchor="ctr">
            <a:no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lvl="0" algn="ctr"/>
            <a:r>
              <a:rPr lang="zh-CN" altLang="en-US" sz="2400">
                <a:solidFill>
                  <a:schemeClr val="bg1"/>
                </a:solidFill>
                <a:latin typeface="Arial" pitchFamily="34" charset="0"/>
                <a:ea typeface="微软雅黑" panose="020b0503020204020204" pitchFamily="34" charset="-122"/>
                <a:sym typeface="Arial" pitchFamily="34" charset="0"/>
              </a:rPr>
              <a:t>禁止编入列车的机车车辆</a:t>
            </a:r>
            <a:endParaRPr lang="zh-CN" altLang="en-US" sz="1100">
              <a:solidFill>
                <a:schemeClr val="bg1"/>
              </a:solidFill>
              <a:latin typeface="Arial" pitchFamily="34" charset="0"/>
              <a:ea typeface="微软雅黑" panose="020b0503020204020204" pitchFamily="34" charset="-122"/>
              <a:sym typeface="Arial" pitchFamily="34" charset="0"/>
            </a:endParaRPr>
          </a:p>
        </p:txBody>
      </p:sp>
      <p:sp>
        <p:nvSpPr>
          <p:cNvPr id="16" name="MH_Number_1"/>
          <p:cNvSpPr/>
          <p:nvPr>
            <p:custDataLst>
              <p:tags r:id="rId12"/>
            </p:custDataLst>
          </p:nvPr>
        </p:nvSpPr>
        <p:spPr>
          <a:xfrm flipH="1">
            <a:off x="6573391" y="2032149"/>
            <a:ext cx="801006" cy="607687"/>
          </a:xfrm>
          <a:custGeom>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gradFill>
            <a:gsLst>
              <a:gs pos="0">
                <a:srgbClr val="007BD3"/>
              </a:gs>
              <a:gs pos="100000">
                <a:srgbClr val="034373"/>
              </a:gs>
            </a:gsLst>
            <a:lin ang="5400000" scaled="0"/>
          </a:gradFill>
          <a:ln w="12700" cap="flat" cmpd="sng" algn="ctr">
            <a:noFill/>
            <a:prstDash val="solid"/>
          </a:ln>
          <a:effectLst/>
        </p:spPr>
        <p:txBody>
          <a:bodyPr wrap="square" lIns="0" tIns="49357" rIns="189833" bIns="49357" anchor="ctr">
            <a:no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en-US" altLang="zh-CN" sz="2955" kern="0">
                <a:solidFill>
                  <a:srgbClr val="FFFFFF"/>
                </a:solidFill>
                <a:latin typeface="Arial" pitchFamily="34" charset="0"/>
                <a:ea typeface="微软雅黑" panose="020b0503020204020204" pitchFamily="34" charset="-122"/>
                <a:cs typeface="Arial" pitchFamily="34" charset="0"/>
                <a:sym typeface="Arial" pitchFamily="34" charset="0"/>
              </a:rPr>
              <a:t>02</a:t>
            </a:r>
            <a:endParaRPr lang="zh-CN" altLang="en-US" sz="2955" kern="0">
              <a:solidFill>
                <a:srgbClr val="FFFFFF"/>
              </a:solidFill>
              <a:latin typeface="Arial" pitchFamily="34" charset="0"/>
              <a:ea typeface="微软雅黑" panose="020b0503020204020204" pitchFamily="34" charset="-122"/>
              <a:cs typeface="Arial" pitchFamily="34" charset="0"/>
              <a:sym typeface="Arial" pitchFamily="34" charset="0"/>
            </a:endParaRPr>
          </a:p>
        </p:txBody>
      </p:sp>
      <p:sp>
        <p:nvSpPr>
          <p:cNvPr id="17" name="MH_Entry_1"/>
          <p:cNvSpPr/>
          <p:nvPr>
            <p:custDataLst>
              <p:tags r:id="rId13"/>
            </p:custDataLst>
          </p:nvPr>
        </p:nvSpPr>
        <p:spPr>
          <a:xfrm flipH="1">
            <a:off x="7581503" y="1096045"/>
            <a:ext cx="3444954" cy="576064"/>
          </a:xfrm>
          <a:prstGeom prst="roundRect">
            <a:avLst>
              <a:gd name="adj" fmla="val 23973"/>
            </a:avLst>
          </a:prstGeom>
          <a:gradFill>
            <a:gsLst>
              <a:gs pos="0">
                <a:srgbClr val="007BD3"/>
              </a:gs>
              <a:gs pos="100000">
                <a:srgbClr val="034373"/>
              </a:gs>
            </a:gsLst>
            <a:lin ang="5400000" scaled="0"/>
          </a:gradFill>
          <a:ln w="25400" cap="flat" cmpd="sng" algn="ctr">
            <a:noFill/>
            <a:prstDash val="solid"/>
          </a:ln>
          <a:effectLst/>
        </p:spPr>
        <p:txBody>
          <a:bodyPr wrap="square" lIns="0" tIns="0" rIns="0" bIns="0" anchor="ctr">
            <a:no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400">
                <a:solidFill>
                  <a:schemeClr val="bg1"/>
                </a:solidFill>
                <a:latin typeface="Arial" pitchFamily="34" charset="0"/>
                <a:ea typeface="微软雅黑" panose="020b0503020204020204" pitchFamily="34" charset="-122"/>
                <a:sym typeface="Arial" pitchFamily="34" charset="0"/>
              </a:rPr>
              <a:t>列车的分类</a:t>
            </a:r>
          </a:p>
        </p:txBody>
      </p:sp>
      <p:sp>
        <p:nvSpPr>
          <p:cNvPr id="18" name="MH_Number_1"/>
          <p:cNvSpPr/>
          <p:nvPr>
            <p:custDataLst>
              <p:tags r:id="rId14"/>
            </p:custDataLst>
          </p:nvPr>
        </p:nvSpPr>
        <p:spPr>
          <a:xfrm flipH="1">
            <a:off x="6573391" y="1096045"/>
            <a:ext cx="801006" cy="607687"/>
          </a:xfrm>
          <a:custGeom>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gradFill>
            <a:gsLst>
              <a:gs pos="0">
                <a:srgbClr val="007BD3"/>
              </a:gs>
              <a:gs pos="100000">
                <a:srgbClr val="034373"/>
              </a:gs>
            </a:gsLst>
            <a:lin ang="5400000" scaled="0"/>
          </a:gradFill>
          <a:ln w="12700" cap="flat" cmpd="sng" algn="ctr">
            <a:noFill/>
            <a:prstDash val="solid"/>
          </a:ln>
          <a:effectLst/>
        </p:spPr>
        <p:txBody>
          <a:bodyPr wrap="square" lIns="0" tIns="49357" rIns="189833" bIns="49357" anchor="ctr">
            <a:no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en-US" altLang="zh-CN" sz="2955" kern="0">
                <a:solidFill>
                  <a:srgbClr val="FFFFFF"/>
                </a:solidFill>
                <a:latin typeface="Arial" pitchFamily="34" charset="0"/>
                <a:ea typeface="微软雅黑" panose="020b0503020204020204" pitchFamily="34" charset="-122"/>
                <a:cs typeface="Arial" pitchFamily="34" charset="0"/>
                <a:sym typeface="Arial" pitchFamily="34" charset="0"/>
              </a:rPr>
              <a:t>01</a:t>
            </a:r>
            <a:endParaRPr lang="zh-CN" altLang="en-US" sz="2955" kern="0">
              <a:solidFill>
                <a:srgbClr val="FFFFFF"/>
              </a:solidFill>
              <a:latin typeface="Arial" pitchFamily="34" charset="0"/>
              <a:ea typeface="微软雅黑" panose="020b0503020204020204" pitchFamily="34" charset="-122"/>
              <a:cs typeface="Arial" pitchFamily="34" charset="0"/>
              <a:sym typeface="Arial" pitchFamily="34" charset="0"/>
            </a:endParaRPr>
          </a:p>
        </p:txBody>
      </p:sp>
    </p:spTree>
    <p:custDataLst>
      <p:tags r:id="rId16"/>
    </p:custDataLst>
  </p:cSld>
  <p:clrMapOvr>
    <a:masterClrMapping/>
  </p:clrMapOvr>
  <mc:AlternateContent>
    <mc:Choice xmlns:p14="http://schemas.microsoft.com/office/powerpoint/2010/main" Requires="p14">
      <p:transition spd="slow" advTm="0" p14:dur="1250">
        <p:push/>
      </p:transition>
    </mc:Choice>
    <mc:Fallback>
      <p:transition spd="slow" advTm="0">
        <p:push/>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dur="50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8" dur="50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0-#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cond evt="onBegin" delay="0">
                          <p:tn val="12"/>
                        </p:cond>
                      </p:stCondLst>
                      <p:childTnLst>
                        <p:par>
                          <p:cTn id="14" fill="hold">
                            <p:stCondLst>
                              <p:cond delay="0"/>
                            </p:stCondLst>
                            <p:childTnLst>
                              <p:par>
                                <p:cTn id="15" presetID="2" presetClass="entr" presetSubtype="8" dur="500" fill="hold" grpId="0" nodeType="clickEffect">
                                  <p:stCondLst>
                                    <p:cond delay="0"/>
                                  </p:stCondLst>
                                  <p:childTnLst>
                                    <p:set>
                                      <p:cBhvr>
                                        <p:cTn id="16" dur="1" fill="hold">
                                          <p:stCondLst>
                                            <p:cond delay="0"/>
                                          </p:stCondLst>
                                        </p:cTn>
                                        <p:tgtEl>
                                          <p:spTgt spid="79"/>
                                        </p:tgtEl>
                                        <p:attrNameLst>
                                          <p:attrName>style.visibility</p:attrName>
                                        </p:attrNameLst>
                                      </p:cBhvr>
                                      <p:to>
                                        <p:strVal val="visible"/>
                                      </p:to>
                                    </p:set>
                                    <p:anim calcmode="lin" valueType="num">
                                      <p:cBhvr additive="base">
                                        <p:cTn id="17" dur="500" fill="hold"/>
                                        <p:tgtEl>
                                          <p:spTgt spid="79"/>
                                        </p:tgtEl>
                                        <p:attrNameLst>
                                          <p:attrName>ppt_x</p:attrName>
                                        </p:attrNameLst>
                                      </p:cBhvr>
                                      <p:tavLst>
                                        <p:tav tm="0">
                                          <p:val>
                                            <p:strVal val="0-#ppt_w/2"/>
                                          </p:val>
                                        </p:tav>
                                        <p:tav tm="100000">
                                          <p:val>
                                            <p:strVal val="#ppt_x"/>
                                          </p:val>
                                        </p:tav>
                                      </p:tavLst>
                                    </p:anim>
                                    <p:anim calcmode="lin" valueType="num">
                                      <p:cBhvr additive="base">
                                        <p:cTn id="18" dur="500" fill="hold"/>
                                        <p:tgtEl>
                                          <p:spTgt spid="79"/>
                                        </p:tgtEl>
                                        <p:attrNameLst>
                                          <p:attrName>ppt_y</p:attrName>
                                        </p:attrNameLst>
                                      </p:cBhvr>
                                      <p:tavLst>
                                        <p:tav tm="0">
                                          <p:val>
                                            <p:strVal val="#ppt_y"/>
                                          </p:val>
                                        </p:tav>
                                        <p:tav tm="100000">
                                          <p:val>
                                            <p:strVal val="#ppt_y"/>
                                          </p:val>
                                        </p:tav>
                                      </p:tavLst>
                                    </p:anim>
                                  </p:childTnLst>
                                </p:cTn>
                              </p:par>
                              <p:par>
                                <p:cTn id="19" presetID="2" presetClass="entr" presetSubtype="8" dur="500" fill="hold" grpId="0" nodeType="withEffect">
                                  <p:stCondLst>
                                    <p:cond delay="0"/>
                                  </p:stCondLst>
                                  <p:childTnLst>
                                    <p:set>
                                      <p:cBhvr>
                                        <p:cTn id="20" dur="1" fill="hold">
                                          <p:stCondLst>
                                            <p:cond delay="0"/>
                                          </p:stCondLst>
                                        </p:cTn>
                                        <p:tgtEl>
                                          <p:spTgt spid="80"/>
                                        </p:tgtEl>
                                        <p:attrNameLst>
                                          <p:attrName>style.visibility</p:attrName>
                                        </p:attrNameLst>
                                      </p:cBhvr>
                                      <p:to>
                                        <p:strVal val="visible"/>
                                      </p:to>
                                    </p:set>
                                    <p:anim calcmode="lin" valueType="num">
                                      <p:cBhvr additive="base">
                                        <p:cTn id="21" dur="500" fill="hold"/>
                                        <p:tgtEl>
                                          <p:spTgt spid="80"/>
                                        </p:tgtEl>
                                        <p:attrNameLst>
                                          <p:attrName>ppt_x</p:attrName>
                                        </p:attrNameLst>
                                      </p:cBhvr>
                                      <p:tavLst>
                                        <p:tav tm="0">
                                          <p:val>
                                            <p:strVal val="0-#ppt_w/2"/>
                                          </p:val>
                                        </p:tav>
                                        <p:tav tm="100000">
                                          <p:val>
                                            <p:strVal val="#ppt_x"/>
                                          </p:val>
                                        </p:tav>
                                      </p:tavLst>
                                    </p:anim>
                                    <p:anim calcmode="lin" valueType="num">
                                      <p:cBhvr additive="base">
                                        <p:cTn id="22" dur="500" fill="hold"/>
                                        <p:tgtEl>
                                          <p:spTgt spid="80"/>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cond evt="onBegin" delay="0">
                          <p:tn val="22"/>
                        </p:cond>
                      </p:stCondLst>
                      <p:childTnLst>
                        <p:par>
                          <p:cTn id="24" fill="hold">
                            <p:stCondLst>
                              <p:cond delay="0"/>
                            </p:stCondLst>
                            <p:childTnLst>
                              <p:par>
                                <p:cTn id="25" presetID="2" presetClass="entr" presetSubtype="8" dur="50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0-#ppt_w/2"/>
                                          </p:val>
                                        </p:tav>
                                        <p:tav tm="100000">
                                          <p:val>
                                            <p:strVal val="#ppt_x"/>
                                          </p:val>
                                        </p:tav>
                                      </p:tavLst>
                                    </p:anim>
                                    <p:anim calcmode="lin" valueType="num">
                                      <p:cBhvr additive="base">
                                        <p:cTn id="28" dur="500" fill="hold"/>
                                        <p:tgtEl>
                                          <p:spTgt spid="25"/>
                                        </p:tgtEl>
                                        <p:attrNameLst>
                                          <p:attrName>ppt_y</p:attrName>
                                        </p:attrNameLst>
                                      </p:cBhvr>
                                      <p:tavLst>
                                        <p:tav tm="0">
                                          <p:val>
                                            <p:strVal val="#ppt_y"/>
                                          </p:val>
                                        </p:tav>
                                        <p:tav tm="100000">
                                          <p:val>
                                            <p:strVal val="#ppt_y"/>
                                          </p:val>
                                        </p:tav>
                                      </p:tavLst>
                                    </p:anim>
                                  </p:childTnLst>
                                </p:cTn>
                              </p:par>
                              <p:par>
                                <p:cTn id="29" presetID="2" presetClass="entr" presetSubtype="8" dur="50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fill="hold"/>
                                        <p:tgtEl>
                                          <p:spTgt spid="26"/>
                                        </p:tgtEl>
                                        <p:attrNameLst>
                                          <p:attrName>ppt_x</p:attrName>
                                        </p:attrNameLst>
                                      </p:cBhvr>
                                      <p:tavLst>
                                        <p:tav tm="0">
                                          <p:val>
                                            <p:strVal val="0-#ppt_w/2"/>
                                          </p:val>
                                        </p:tav>
                                        <p:tav tm="100000">
                                          <p:val>
                                            <p:strVal val="#ppt_x"/>
                                          </p:val>
                                        </p:tav>
                                      </p:tavLst>
                                    </p:anim>
                                    <p:anim calcmode="lin" valueType="num">
                                      <p:cBhvr additive="base">
                                        <p:cTn id="32"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cond evt="onBegin" delay="0">
                          <p:tn val="32"/>
                        </p:cond>
                      </p:stCondLst>
                      <p:childTnLst>
                        <p:par>
                          <p:cTn id="34" fill="hold">
                            <p:stCondLst>
                              <p:cond delay="0"/>
                            </p:stCondLst>
                            <p:childTnLst>
                              <p:par>
                                <p:cTn id="35" presetID="2" presetClass="entr" presetSubtype="8" dur="50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0-#ppt_w/2"/>
                                          </p:val>
                                        </p:tav>
                                        <p:tav tm="100000">
                                          <p:val>
                                            <p:strVal val="#ppt_x"/>
                                          </p:val>
                                        </p:tav>
                                      </p:tavLst>
                                    </p:anim>
                                    <p:anim calcmode="lin" valueType="num">
                                      <p:cBhvr additive="base">
                                        <p:cTn id="38" dur="500" fill="hold"/>
                                        <p:tgtEl>
                                          <p:spTgt spid="12"/>
                                        </p:tgtEl>
                                        <p:attrNameLst>
                                          <p:attrName>ppt_y</p:attrName>
                                        </p:attrNameLst>
                                      </p:cBhvr>
                                      <p:tavLst>
                                        <p:tav tm="0">
                                          <p:val>
                                            <p:strVal val="#ppt_y"/>
                                          </p:val>
                                        </p:tav>
                                        <p:tav tm="100000">
                                          <p:val>
                                            <p:strVal val="#ppt_y"/>
                                          </p:val>
                                        </p:tav>
                                      </p:tavLst>
                                    </p:anim>
                                  </p:childTnLst>
                                </p:cTn>
                              </p:par>
                              <p:par>
                                <p:cTn id="39" presetID="2" presetClass="entr" presetSubtype="8" dur="50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fill="hold"/>
                                        <p:tgtEl>
                                          <p:spTgt spid="19"/>
                                        </p:tgtEl>
                                        <p:attrNameLst>
                                          <p:attrName>ppt_x</p:attrName>
                                        </p:attrNameLst>
                                      </p:cBhvr>
                                      <p:tavLst>
                                        <p:tav tm="0">
                                          <p:val>
                                            <p:strVal val="0-#ppt_w/2"/>
                                          </p:val>
                                        </p:tav>
                                        <p:tav tm="100000">
                                          <p:val>
                                            <p:strVal val="#ppt_x"/>
                                          </p:val>
                                        </p:tav>
                                      </p:tavLst>
                                    </p:anim>
                                    <p:anim calcmode="lin" valueType="num">
                                      <p:cBhvr additive="base">
                                        <p:cTn id="42"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43" fill="hold" nodeType="clickPar">
                      <p:stCondLst>
                        <p:cond delay="indefinite"/>
                        <p:cond evt="onBegin" delay="0">
                          <p:tn val="42"/>
                        </p:cond>
                      </p:stCondLst>
                      <p:childTnLst>
                        <p:par>
                          <p:cTn id="44" fill="hold">
                            <p:stCondLst>
                              <p:cond delay="0"/>
                            </p:stCondLst>
                            <p:childTnLst>
                              <p:par>
                                <p:cTn id="45" presetID="2" presetClass="entr" presetSubtype="8" dur="50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0-#ppt_w/2"/>
                                          </p:val>
                                        </p:tav>
                                        <p:tav tm="100000">
                                          <p:val>
                                            <p:strVal val="#ppt_x"/>
                                          </p:val>
                                        </p:tav>
                                      </p:tavLst>
                                    </p:anim>
                                    <p:anim calcmode="lin" valueType="num">
                                      <p:cBhvr additive="base">
                                        <p:cTn id="48" dur="500" fill="hold"/>
                                        <p:tgtEl>
                                          <p:spTgt spid="15"/>
                                        </p:tgtEl>
                                        <p:attrNameLst>
                                          <p:attrName>ppt_y</p:attrName>
                                        </p:attrNameLst>
                                      </p:cBhvr>
                                      <p:tavLst>
                                        <p:tav tm="0">
                                          <p:val>
                                            <p:strVal val="#ppt_y"/>
                                          </p:val>
                                        </p:tav>
                                        <p:tav tm="100000">
                                          <p:val>
                                            <p:strVal val="#ppt_y"/>
                                          </p:val>
                                        </p:tav>
                                      </p:tavLst>
                                    </p:anim>
                                  </p:childTnLst>
                                </p:cTn>
                              </p:par>
                              <p:par>
                                <p:cTn id="49" presetID="2" presetClass="entr" presetSubtype="8" dur="500"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500" fill="hold"/>
                                        <p:tgtEl>
                                          <p:spTgt spid="16"/>
                                        </p:tgtEl>
                                        <p:attrNameLst>
                                          <p:attrName>ppt_x</p:attrName>
                                        </p:attrNameLst>
                                      </p:cBhvr>
                                      <p:tavLst>
                                        <p:tav tm="0">
                                          <p:val>
                                            <p:strVal val="0-#ppt_w/2"/>
                                          </p:val>
                                        </p:tav>
                                        <p:tav tm="100000">
                                          <p:val>
                                            <p:strVal val="#ppt_x"/>
                                          </p:val>
                                        </p:tav>
                                      </p:tavLst>
                                    </p:anim>
                                    <p:anim calcmode="lin" valueType="num">
                                      <p:cBhvr additive="base">
                                        <p:cTn id="52"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53" fill="hold" nodeType="clickPar">
                      <p:stCondLst>
                        <p:cond delay="indefinite"/>
                        <p:cond evt="onBegin" delay="0">
                          <p:tn val="52"/>
                        </p:cond>
                      </p:stCondLst>
                      <p:childTnLst>
                        <p:par>
                          <p:cTn id="54" fill="hold">
                            <p:stCondLst>
                              <p:cond delay="0"/>
                            </p:stCondLst>
                            <p:childTnLst>
                              <p:par>
                                <p:cTn id="55" presetID="2" presetClass="entr" presetSubtype="8" dur="50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00" fill="hold"/>
                                        <p:tgtEl>
                                          <p:spTgt spid="17"/>
                                        </p:tgtEl>
                                        <p:attrNameLst>
                                          <p:attrName>ppt_x</p:attrName>
                                        </p:attrNameLst>
                                      </p:cBhvr>
                                      <p:tavLst>
                                        <p:tav tm="0">
                                          <p:val>
                                            <p:strVal val="0-#ppt_w/2"/>
                                          </p:val>
                                        </p:tav>
                                        <p:tav tm="100000">
                                          <p:val>
                                            <p:strVal val="#ppt_x"/>
                                          </p:val>
                                        </p:tav>
                                      </p:tavLst>
                                    </p:anim>
                                    <p:anim calcmode="lin" valueType="num">
                                      <p:cBhvr additive="base">
                                        <p:cTn id="58" dur="500" fill="hold"/>
                                        <p:tgtEl>
                                          <p:spTgt spid="17"/>
                                        </p:tgtEl>
                                        <p:attrNameLst>
                                          <p:attrName>ppt_y</p:attrName>
                                        </p:attrNameLst>
                                      </p:cBhvr>
                                      <p:tavLst>
                                        <p:tav tm="0">
                                          <p:val>
                                            <p:strVal val="#ppt_y"/>
                                          </p:val>
                                        </p:tav>
                                        <p:tav tm="100000">
                                          <p:val>
                                            <p:strVal val="#ppt_y"/>
                                          </p:val>
                                        </p:tav>
                                      </p:tavLst>
                                    </p:anim>
                                  </p:childTnLst>
                                </p:cTn>
                              </p:par>
                              <p:par>
                                <p:cTn id="59" presetID="2" presetClass="entr" presetSubtype="8" dur="500"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500" fill="hold"/>
                                        <p:tgtEl>
                                          <p:spTgt spid="18"/>
                                        </p:tgtEl>
                                        <p:attrNameLst>
                                          <p:attrName>ppt_x</p:attrName>
                                        </p:attrNameLst>
                                      </p:cBhvr>
                                      <p:tavLst>
                                        <p:tav tm="0">
                                          <p:val>
                                            <p:strVal val="0-#ppt_w/2"/>
                                          </p:val>
                                        </p:tav>
                                        <p:tav tm="100000">
                                          <p:val>
                                            <p:strVal val="#ppt_x"/>
                                          </p:val>
                                        </p:tav>
                                      </p:tavLst>
                                    </p:anim>
                                    <p:anim calcmode="lin" valueType="num">
                                      <p:cBhvr additive="base">
                                        <p:cTn id="62"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P spid="25" grpId="0"/>
      <p:bldP spid="26" grpId="0"/>
      <p:bldP spid="13" grpId="0"/>
      <p:bldP spid="14" grpId="0"/>
      <p:bldP spid="12" grpId="0"/>
      <p:bldP spid="19" grpId="0"/>
      <p:bldP spid="15" grpId="0"/>
      <p:bldP spid="16" grpId="0"/>
      <p:bldP spid="17" grpId="0"/>
      <p:bldP spid="18" grpId="0"/>
    </p:bld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4"/>
          <a:stretch>
            <a:fillRect/>
          </a:stretch>
        </a:blipFill>
        <a:effectLst/>
      </p:bgPr>
    </p:bg>
    <p:spTree>
      <p:nvGrpSpPr>
        <p:cNvPr id="1" name=""/>
        <p:cNvGrpSpPr/>
        <p:nvPr/>
      </p:nvGrpSpPr>
      <p:grpSpPr>
        <a:xfrm>
          <a:off x="0" y="0"/>
          <a:ext cx="0" cy="0"/>
        </a:xfrm>
      </p:grpSpPr>
      <p:grpSp>
        <p:nvGrpSpPr>
          <p:cNvPr id="3" name="组合 7"/>
          <p:cNvGrpSpPr/>
          <p:nvPr/>
        </p:nvGrpSpPr>
        <p:grpSpPr>
          <a:xfrm>
            <a:off x="7293471" y="1312070"/>
            <a:ext cx="5184577" cy="6265349"/>
            <a:chOff x="16302" y="2379"/>
            <a:chExt cx="7180" cy="9081"/>
          </a:xfrm>
        </p:grpSpPr>
        <p:sp>
          <p:nvSpPr>
            <p:cNvPr id="7" name="圆角矩形 6"/>
            <p:cNvSpPr/>
            <p:nvPr/>
          </p:nvSpPr>
          <p:spPr>
            <a:xfrm>
              <a:off x="16302" y="2379"/>
              <a:ext cx="7180" cy="7108"/>
            </a:xfrm>
            <a:prstGeom prst="round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rgbClr val="FFFFFF"/>
                  </a:solidFill>
                  <a:latin typeface="Calibri"/>
                  <a:ea typeface="宋体" panose="02010600030101010101" pitchFamily="2" charset="-122"/>
                  <a:cs typeface="+mn-cs"/>
                </a:defRPr>
              </a:lvl1pPr>
              <a:lvl2pPr marL="640080" indent="-182880" algn="l" rtl="0" fontAlgn="base">
                <a:spcBef>
                  <a:spcPct val="0"/>
                </a:spcBef>
                <a:spcAft>
                  <a:spcPct val="0"/>
                </a:spcAft>
                <a:defRPr kern="1200">
                  <a:solidFill>
                    <a:srgbClr val="FFFFFF"/>
                  </a:solidFill>
                  <a:latin typeface="Calibri"/>
                  <a:ea typeface="宋体" panose="02010600030101010101" pitchFamily="2" charset="-122"/>
                  <a:cs typeface="+mn-cs"/>
                </a:defRPr>
              </a:lvl2pPr>
              <a:lvl3pPr marL="1282700" indent="-368300" algn="l" rtl="0" fontAlgn="base">
                <a:spcBef>
                  <a:spcPct val="0"/>
                </a:spcBef>
                <a:spcAft>
                  <a:spcPct val="0"/>
                </a:spcAft>
                <a:defRPr kern="1200">
                  <a:solidFill>
                    <a:srgbClr val="FFFFFF"/>
                  </a:solidFill>
                  <a:latin typeface="Calibri"/>
                  <a:ea typeface="宋体" panose="02010600030101010101" pitchFamily="2" charset="-122"/>
                  <a:cs typeface="+mn-cs"/>
                </a:defRPr>
              </a:lvl3pPr>
              <a:lvl4pPr marL="1925955" indent="-554355" algn="l" rtl="0" fontAlgn="base">
                <a:spcBef>
                  <a:spcPct val="0"/>
                </a:spcBef>
                <a:spcAft>
                  <a:spcPct val="0"/>
                </a:spcAft>
                <a:defRPr kern="1200">
                  <a:solidFill>
                    <a:srgbClr val="FFFFFF"/>
                  </a:solidFill>
                  <a:latin typeface="Calibri"/>
                  <a:ea typeface="宋体" panose="02010600030101010101" pitchFamily="2" charset="-122"/>
                  <a:cs typeface="+mn-cs"/>
                </a:defRPr>
              </a:lvl4pPr>
              <a:lvl5pPr marL="2568575" indent="-739775" algn="l" rtl="0" fontAlgn="base">
                <a:spcBef>
                  <a:spcPct val="0"/>
                </a:spcBef>
                <a:spcAft>
                  <a:spcPct val="0"/>
                </a:spcAft>
                <a:defRPr kern="1200">
                  <a:solidFill>
                    <a:srgbClr val="FFFFFF"/>
                  </a:solidFill>
                  <a:latin typeface="Calibri"/>
                  <a:ea typeface="宋体" panose="02010600030101010101" pitchFamily="2" charset="-122"/>
                  <a:cs typeface="+mn-cs"/>
                </a:defRPr>
              </a:lvl5pPr>
              <a:lvl6pPr marL="2286000" algn="l" defTabSz="914400" rtl="0" eaLnBrk="1" latinLnBrk="0" hangingPunct="1">
                <a:defRPr kern="1200">
                  <a:solidFill>
                    <a:srgbClr val="FFFFFF"/>
                  </a:solidFill>
                  <a:latin typeface="Calibri"/>
                  <a:ea typeface="宋体" panose="02010600030101010101" pitchFamily="2" charset="-122"/>
                  <a:cs typeface="+mn-cs"/>
                </a:defRPr>
              </a:lvl6pPr>
              <a:lvl7pPr marL="2743200" algn="l" defTabSz="914400" rtl="0" eaLnBrk="1" latinLnBrk="0" hangingPunct="1">
                <a:defRPr kern="1200">
                  <a:solidFill>
                    <a:srgbClr val="FFFFFF"/>
                  </a:solidFill>
                  <a:latin typeface="Calibri"/>
                  <a:ea typeface="宋体" panose="02010600030101010101" pitchFamily="2" charset="-122"/>
                  <a:cs typeface="+mn-cs"/>
                </a:defRPr>
              </a:lvl7pPr>
              <a:lvl8pPr marL="3200400" algn="l" defTabSz="914400" rtl="0" eaLnBrk="1" latinLnBrk="0" hangingPunct="1">
                <a:defRPr kern="1200">
                  <a:solidFill>
                    <a:srgbClr val="FFFFFF"/>
                  </a:solidFill>
                  <a:latin typeface="Calibri"/>
                  <a:ea typeface="宋体" panose="02010600030101010101" pitchFamily="2" charset="-122"/>
                  <a:cs typeface="+mn-cs"/>
                </a:defRPr>
              </a:lvl8pPr>
              <a:lvl9pPr marL="3657600" algn="l" defTabSz="914400" rtl="0" eaLnBrk="1" latinLnBrk="0" hangingPunct="1">
                <a:defRPr kern="1200">
                  <a:solidFill>
                    <a:srgbClr val="FFFFFF"/>
                  </a:solidFill>
                  <a:latin typeface="Calibri"/>
                  <a:ea typeface="宋体" panose="02010600030101010101" pitchFamily="2" charset="-122"/>
                  <a:cs typeface="+mn-cs"/>
                </a:defRPr>
              </a:lvl9pPr>
            </a:lstStyle>
            <a:p>
              <a:pPr algn="ctr"/>
              <a:endParaRPr lang="en-US" altLang="zh-CN" b="1"/>
            </a:p>
          </p:txBody>
        </p:sp>
        <p:sp>
          <p:nvSpPr>
            <p:cNvPr id="34" name="文本框 66"/>
            <p:cNvSpPr txBox="1">
              <a:spLocks noChangeArrowheads="1"/>
            </p:cNvSpPr>
            <p:nvPr/>
          </p:nvSpPr>
          <p:spPr bwMode="auto">
            <a:xfrm>
              <a:off x="16581" y="3631"/>
              <a:ext cx="6679" cy="7829"/>
            </a:xfrm>
            <a:prstGeom prst="rect">
              <a:avLst/>
            </a:prstGeom>
            <a:noFill/>
            <a:ln>
              <a:noFill/>
            </a:ln>
            <a:effectLst>
              <a:outerShdw blurRad="50800" dist="38100" dir="2700000" algn="tl" rotWithShape="0">
                <a:schemeClr val="bg1">
                  <a:alpha val="40000"/>
                </a:schemeClr>
              </a:outerShdw>
            </a:effectLst>
          </p:spPr>
          <p:txBody>
            <a:bodyPr wrap="square" lIns="0" tIns="0" rIns="0" bIns="0">
              <a:spAutoFit/>
            </a:bodyPr>
            <a:lstStyle>
              <a:defPPr>
                <a:defRPr lang="zh-CN"/>
              </a:defPPr>
              <a:lvl1pPr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1pPr>
              <a:lvl2pPr marL="742950" indent="-28575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2pPr>
              <a:lvl3pPr marL="1143000" indent="-22860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3pPr>
              <a:lvl4pPr marL="1600200" indent="-22860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4pPr>
              <a:lvl5pPr marL="2057400" indent="-22860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5pPr>
              <a:lvl6pPr marL="25146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6pPr>
              <a:lvl7pPr marL="29718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7pPr>
              <a:lvl8pPr marL="34290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8pPr>
              <a:lvl9pPr marL="38862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1800">
                  <a:latin typeface="方正粗倩简体" panose="03000509000000000000" charset="-122"/>
                  <a:ea typeface="方正粗倩简体" panose="03000509000000000000" charset="-122"/>
                  <a:sym typeface="Arial" pitchFamily="34" charset="0"/>
                </a:rPr>
                <a:t>车辆编入列车的技术条件、隔离限制、自动制动机数量作用和挂配要求、列车尾部挂车条件、编入列车的机车编挂位置等，必须符合</a:t>
              </a:r>
              <a:r>
                <a:rPr lang="en-US" altLang="zh-CN" sz="1800">
                  <a:latin typeface="方正粗倩简体" panose="03000509000000000000" charset="-122"/>
                  <a:ea typeface="方正粗倩简体" panose="03000509000000000000" charset="-122"/>
                  <a:sym typeface="Arial" pitchFamily="34" charset="0"/>
                </a:rPr>
                <a:t>《</a:t>
              </a:r>
              <a:r>
                <a:rPr lang="zh-CN" altLang="en-US" sz="1800">
                  <a:latin typeface="方正粗倩简体" panose="03000509000000000000" charset="-122"/>
                  <a:ea typeface="方正粗倩简体" panose="03000509000000000000" charset="-122"/>
                  <a:sym typeface="Arial" pitchFamily="34" charset="0"/>
                </a:rPr>
                <a:t>技规</a:t>
              </a:r>
              <a:r>
                <a:rPr lang="en-US" altLang="zh-CN" sz="1800">
                  <a:latin typeface="方正粗倩简体" panose="03000509000000000000" charset="-122"/>
                  <a:ea typeface="方正粗倩简体" panose="03000509000000000000" charset="-122"/>
                  <a:sym typeface="Arial" pitchFamily="34" charset="0"/>
                </a:rPr>
                <a:t>》</a:t>
              </a:r>
              <a:r>
                <a:rPr lang="zh-CN" altLang="en-US" sz="1800">
                  <a:latin typeface="方正粗倩简体" panose="03000509000000000000" charset="-122"/>
                  <a:ea typeface="方正粗倩简体" panose="03000509000000000000" charset="-122"/>
                  <a:sym typeface="Arial" pitchFamily="34" charset="0"/>
                </a:rPr>
                <a:t>有关“编组列车”的规定。同时，对于各类危险货物、易燃普通货物及装载上述货物车辆编入列车的隔离限制，编挂装载超限货物车辆和特种车辆，还要执行铁道部</a:t>
              </a:r>
              <a:r>
                <a:rPr lang="en-US" altLang="zh-CN" sz="1800">
                  <a:latin typeface="方正粗倩简体" panose="03000509000000000000" charset="-122"/>
                  <a:ea typeface="方正粗倩简体" panose="03000509000000000000" charset="-122"/>
                  <a:sym typeface="Arial" pitchFamily="34" charset="0"/>
                </a:rPr>
                <a:t>《</a:t>
              </a:r>
              <a:r>
                <a:rPr lang="zh-CN" altLang="en-US" sz="1800">
                  <a:latin typeface="方正粗倩简体" panose="03000509000000000000" charset="-122"/>
                  <a:ea typeface="方正粗倩简体" panose="03000509000000000000" charset="-122"/>
                  <a:sym typeface="Arial" pitchFamily="34" charset="0"/>
                </a:rPr>
                <a:t>铁路危险货物运输管理规则</a:t>
              </a:r>
              <a:r>
                <a:rPr lang="en-US" altLang="zh-CN" sz="1800">
                  <a:latin typeface="方正粗倩简体" panose="03000509000000000000" charset="-122"/>
                  <a:ea typeface="方正粗倩简体" panose="03000509000000000000" charset="-122"/>
                  <a:sym typeface="Arial" pitchFamily="34" charset="0"/>
                </a:rPr>
                <a:t>》</a:t>
              </a:r>
              <a:r>
                <a:rPr lang="zh-CN" altLang="en-US" sz="1800">
                  <a:latin typeface="方正粗倩简体" panose="03000509000000000000" charset="-122"/>
                  <a:ea typeface="方正粗倩简体" panose="03000509000000000000" charset="-122"/>
                  <a:sym typeface="Arial" pitchFamily="34" charset="0"/>
                </a:rPr>
                <a:t>、</a:t>
              </a:r>
              <a:r>
                <a:rPr lang="en-US" altLang="zh-CN" sz="1800">
                  <a:latin typeface="方正粗倩简体" panose="03000509000000000000" charset="-122"/>
                  <a:ea typeface="方正粗倩简体" panose="03000509000000000000" charset="-122"/>
                  <a:sym typeface="Arial" pitchFamily="34" charset="0"/>
                </a:rPr>
                <a:t>《</a:t>
              </a:r>
              <a:r>
                <a:rPr lang="zh-CN" altLang="en-US" sz="1800">
                  <a:latin typeface="方正粗倩简体" panose="03000509000000000000" charset="-122"/>
                  <a:ea typeface="方正粗倩简体" panose="03000509000000000000" charset="-122"/>
                  <a:sym typeface="Arial" pitchFamily="34" charset="0"/>
                </a:rPr>
                <a:t>铁路超限超重货物运输规则</a:t>
              </a:r>
              <a:r>
                <a:rPr lang="en-US" altLang="zh-CN" sz="1800">
                  <a:latin typeface="方正粗倩简体" panose="03000509000000000000" charset="-122"/>
                  <a:ea typeface="方正粗倩简体" panose="03000509000000000000" charset="-122"/>
                  <a:sym typeface="Arial" pitchFamily="34" charset="0"/>
                </a:rPr>
                <a:t>》</a:t>
              </a:r>
              <a:r>
                <a:rPr lang="zh-CN" altLang="en-US" sz="1800">
                  <a:latin typeface="方正粗倩简体" panose="03000509000000000000" charset="-122"/>
                  <a:ea typeface="方正粗倩简体" panose="03000509000000000000" charset="-122"/>
                  <a:sym typeface="Arial" pitchFamily="34" charset="0"/>
                </a:rPr>
                <a:t>等规章的有关规定及临时指示。</a:t>
              </a:r>
            </a:p>
            <a:p>
              <a:pPr algn="just">
                <a:lnSpc>
                  <a:spcPct val="150000"/>
                </a:lnSpc>
              </a:pPr>
              <a:endParaRPr lang="en-US" altLang="zh-CN" sz="1800">
                <a:latin typeface="方正粗倩简体" panose="03000509000000000000" charset="-122"/>
                <a:ea typeface="方正粗倩简体" panose="03000509000000000000" charset="-122"/>
                <a:sym typeface="Arial" pitchFamily="34" charset="0"/>
              </a:endParaRPr>
            </a:p>
            <a:p>
              <a:pPr algn="just">
                <a:lnSpc>
                  <a:spcPct val="150000"/>
                </a:lnSpc>
              </a:pPr>
              <a:endParaRPr lang="en-US" altLang="zh-CN" sz="1800">
                <a:latin typeface="方正粗倩简体" panose="03000509000000000000" charset="-122"/>
                <a:ea typeface="方正粗倩简体" panose="03000509000000000000" charset="-122"/>
                <a:sym typeface="Arial" pitchFamily="34" charset="0"/>
              </a:endParaRPr>
            </a:p>
            <a:p>
              <a:pPr algn="just">
                <a:lnSpc>
                  <a:spcPct val="150000"/>
                </a:lnSpc>
              </a:pPr>
              <a:endParaRPr lang="zh-CN" altLang="en-US" sz="1800">
                <a:latin typeface="方正粗倩简体" panose="03000509000000000000" charset="-122"/>
                <a:ea typeface="方正粗倩简体" panose="03000509000000000000" charset="-122"/>
                <a:sym typeface="Arial" pitchFamily="34" charset="0"/>
              </a:endParaRPr>
            </a:p>
            <a:p>
              <a:pPr algn="just">
                <a:lnSpc>
                  <a:spcPct val="150000"/>
                </a:lnSpc>
              </a:pPr>
              <a:endParaRPr lang="zh-CN" altLang="en-US" sz="1800">
                <a:latin typeface="方正粗倩简体" panose="03000509000000000000" charset="-122"/>
                <a:ea typeface="方正粗倩简体" panose="03000509000000000000" charset="-122"/>
                <a:sym typeface="Arial" pitchFamily="34" charset="0"/>
              </a:endParaRPr>
            </a:p>
          </p:txBody>
        </p:sp>
      </p:grpSp>
      <p:sp>
        <p:nvSpPr>
          <p:cNvPr id="5" name="TextBox 8"/>
          <p:cNvSpPr txBox="1"/>
          <p:nvPr/>
        </p:nvSpPr>
        <p:spPr>
          <a:xfrm>
            <a:off x="5273787" y="365810"/>
            <a:ext cx="2311176" cy="430530"/>
          </a:xfrm>
          <a:prstGeom prst="rect">
            <a:avLst/>
          </a:prstGeom>
          <a:noFill/>
          <a:effectLst>
            <a:outerShdw blurRad="50800" dist="38100" dir="2700000" algn="tl" rotWithShape="0">
              <a:prstClr val="black">
                <a:alpha val="40000"/>
              </a:prstClr>
            </a:outerShdw>
          </a:effectLst>
        </p:spPr>
        <p:txBody>
          <a:bodyPr wrap="square" lIns="0" tIns="0" rIns="0" bIns="0" rtlCol="0" anchor="ct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sz="2800">
              <a:solidFill>
                <a:schemeClr val="bg1"/>
              </a:solidFill>
              <a:latin typeface="方正粗倩简体" panose="03000509000000000000" charset="-122"/>
              <a:ea typeface="方正粗倩简体" panose="03000509000000000000" charset="-122"/>
              <a:sym typeface="Arial" pitchFamily="34" charset="0"/>
            </a:endParaRPr>
          </a:p>
        </p:txBody>
      </p:sp>
      <p:sp>
        <p:nvSpPr>
          <p:cNvPr id="6" name="TextBox 8"/>
          <p:cNvSpPr txBox="1"/>
          <p:nvPr/>
        </p:nvSpPr>
        <p:spPr>
          <a:xfrm>
            <a:off x="3693071" y="584692"/>
            <a:ext cx="4968552" cy="615553"/>
          </a:xfrm>
          <a:prstGeom prst="rect">
            <a:avLst/>
          </a:prstGeom>
          <a:noFill/>
          <a:effectLst>
            <a:outerShdw blurRad="50800" dist="38100" dir="2700000" algn="tl" rotWithShape="0">
              <a:prstClr val="black">
                <a:alpha val="40000"/>
              </a:prstClr>
            </a:outerShdw>
          </a:effectLst>
        </p:spPr>
        <p:txBody>
          <a:bodyPr wrap="square" lIns="0" tIns="0" rIns="0" bIns="0" rtlCol="0" anchor="ct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4000" b="1">
                <a:latin typeface="方正粗倩简体" panose="03000509000000000000" charset="-122"/>
                <a:ea typeface="方正粗倩简体" panose="03000509000000000000" charset="-122"/>
                <a:sym typeface="Arial" pitchFamily="34" charset="0"/>
              </a:rPr>
              <a:t>编组列车的基本要求</a:t>
            </a:r>
            <a:endParaRPr lang="en-US" altLang="zh-CN" sz="4000" b="1">
              <a:latin typeface="方正粗倩简体" panose="03000509000000000000" charset="-122"/>
              <a:ea typeface="方正粗倩简体" panose="03000509000000000000" charset="-122"/>
              <a:sym typeface="Arial" pitchFamily="34" charset="0"/>
            </a:endParaRPr>
          </a:p>
        </p:txBody>
      </p:sp>
      <p:sp>
        <p:nvSpPr>
          <p:cNvPr id="4" name="Rectangle 2"/>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47" name="Rectangle 3"/>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2" name="文本框 13"/>
          <p:cNvSpPr txBox="1">
            <a:spLocks noChangeArrowheads="1"/>
          </p:cNvSpPr>
          <p:nvPr/>
        </p:nvSpPr>
        <p:spPr bwMode="auto">
          <a:xfrm>
            <a:off x="7725519" y="1600101"/>
            <a:ext cx="3874459" cy="369332"/>
          </a:xfrm>
          <a:prstGeom prst="rect">
            <a:avLst/>
          </a:prstGeom>
          <a:noFill/>
          <a:ln>
            <a:noFill/>
          </a:ln>
          <a:effectLst/>
        </p:spPr>
        <p:txBody>
          <a:bodyPr wrap="none" lIns="0" tIns="0" rIns="0" bIns="0">
            <a:spAutoFit/>
          </a:bodyPr>
          <a:lstStyle>
            <a:defPPr>
              <a:defRPr lang="zh-CN"/>
            </a:defPPr>
            <a:lvl1pPr algn="l" rtl="0" eaLnBrk="1" fontAlgn="base" hangingPunct="1">
              <a:spcBef>
                <a:spcPct val="0"/>
              </a:spcBef>
              <a:spcAft>
                <a:spcPct val="0"/>
              </a:spcAft>
              <a:defRPr sz="9600" kern="1200">
                <a:solidFill>
                  <a:schemeClr val="bg1"/>
                </a:solidFill>
                <a:latin typeface="Helvetica-Roman-SemiB" pitchFamily="2" charset="0"/>
                <a:ea typeface="SimSun-ExtB" panose="02010609060101010101" pitchFamily="49" charset="-122"/>
                <a:cs typeface="Arial" pitchFamily="34" charset="0"/>
              </a:defRPr>
            </a:lvl1pPr>
            <a:lvl2pPr marL="742950" indent="-28575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143000" indent="-228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600200" indent="-228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057400" indent="-228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5146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6pPr>
            <a:lvl7pPr marL="29718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7pPr>
            <a:lvl8pPr marL="34290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8pPr>
            <a:lvl9pPr marL="38862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9pPr>
          </a:lstStyle>
          <a:p>
            <a:pPr algn="just">
              <a:spcBef>
                <a:spcPct val="0"/>
              </a:spcBef>
              <a:spcAft>
                <a:spcPct val="0"/>
              </a:spcAft>
            </a:pPr>
            <a:r>
              <a:rPr lang="en-US" altLang="zh-CN" sz="2400">
                <a:solidFill>
                  <a:schemeClr val="tx1"/>
                </a:solidFill>
                <a:latin typeface="方正粗倩简体" panose="03000509000000000000" charset="-122"/>
                <a:ea typeface="方正粗倩简体" panose="03000509000000000000" charset="-122"/>
                <a:sym typeface="Arial" pitchFamily="34" charset="0"/>
              </a:rPr>
              <a:t>1</a:t>
            </a:r>
            <a:r>
              <a:rPr lang="zh-CN" altLang="en-US" sz="2400">
                <a:solidFill>
                  <a:schemeClr val="tx1"/>
                </a:solidFill>
                <a:latin typeface="方正粗倩简体" panose="03000509000000000000" charset="-122"/>
                <a:ea typeface="方正粗倩简体" panose="03000509000000000000" charset="-122"/>
                <a:sym typeface="Arial" pitchFamily="34" charset="0"/>
              </a:rPr>
              <a:t>．按</a:t>
            </a:r>
            <a:r>
              <a:rPr lang="en-US" altLang="zh-CN" sz="2400">
                <a:solidFill>
                  <a:schemeClr val="tx1"/>
                </a:solidFill>
                <a:latin typeface="方正粗倩简体" panose="03000509000000000000" charset="-122"/>
                <a:ea typeface="方正粗倩简体" panose="03000509000000000000" charset="-122"/>
                <a:sym typeface="Arial" pitchFamily="34" charset="0"/>
              </a:rPr>
              <a:t>《</a:t>
            </a:r>
            <a:r>
              <a:rPr lang="zh-CN" altLang="en-US" sz="2400">
                <a:solidFill>
                  <a:schemeClr val="tx1"/>
                </a:solidFill>
                <a:latin typeface="方正粗倩简体" panose="03000509000000000000" charset="-122"/>
                <a:ea typeface="方正粗倩简体" panose="03000509000000000000" charset="-122"/>
                <a:sym typeface="Arial" pitchFamily="34" charset="0"/>
              </a:rPr>
              <a:t>技规</a:t>
            </a:r>
            <a:r>
              <a:rPr lang="en-US" altLang="zh-CN" sz="2400">
                <a:solidFill>
                  <a:schemeClr val="tx1"/>
                </a:solidFill>
                <a:latin typeface="方正粗倩简体" panose="03000509000000000000" charset="-122"/>
                <a:ea typeface="方正粗倩简体" panose="03000509000000000000" charset="-122"/>
                <a:sym typeface="Arial" pitchFamily="34" charset="0"/>
              </a:rPr>
              <a:t>》</a:t>
            </a:r>
            <a:r>
              <a:rPr lang="zh-CN" altLang="en-US" sz="2400">
                <a:solidFill>
                  <a:schemeClr val="tx1"/>
                </a:solidFill>
                <a:latin typeface="方正粗倩简体" panose="03000509000000000000" charset="-122"/>
                <a:ea typeface="方正粗倩简体" panose="03000509000000000000" charset="-122"/>
                <a:sym typeface="Arial" pitchFamily="34" charset="0"/>
              </a:rPr>
              <a:t>规定编组列车</a:t>
            </a:r>
          </a:p>
        </p:txBody>
      </p:sp>
      <p:sp>
        <p:nvSpPr>
          <p:cNvPr id="6149" name="Rectangle 5"/>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0" name="Rectangle 6"/>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2" name="Rectangle 8"/>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4" name="Rectangle 10"/>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5" name="Rectangle 11"/>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7" name="Rectangle 13"/>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9" name="Rectangle 15"/>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pic>
        <p:nvPicPr>
          <p:cNvPr id="1026" name="Picture 2" descr="F:\教学资料图片\课件图片（下载）\铁路行车信号\622762d0f703918f292493ec5b3d269759eec41b.jpg"/>
          <p:cNvPicPr>
            <a:picLocks noChangeAspect="1" noChangeArrowheads="1"/>
          </p:cNvPicPr>
          <p:nvPr/>
        </p:nvPicPr>
        <p:blipFill>
          <a:blip r:embed="rId3"/>
          <a:stretch>
            <a:fillRect/>
          </a:stretch>
        </p:blipFill>
        <p:spPr bwMode="auto">
          <a:xfrm>
            <a:off x="812750" y="1744116"/>
            <a:ext cx="5779135" cy="3600401"/>
          </a:xfrm>
          <a:prstGeom prst="rect">
            <a:avLst/>
          </a:prstGeom>
          <a:noFill/>
        </p:spPr>
      </p:pic>
    </p:spTree>
  </p:cSld>
  <p:clrMapOvr>
    <a:masterClrMapping/>
  </p:clrMapOvr>
  <mc:AlternateContent>
    <mc:Choice xmlns:p14="http://schemas.microsoft.com/office/powerpoint/2010/main" Requires="p14">
      <p:transition spd="slow" advTm="0" p14:dur="1250">
        <p:push/>
      </p:transition>
    </mc:Choice>
    <mc:Fallback>
      <p:transition spd="slow" advTm="0">
        <p:push/>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4"/>
          <a:stretch>
            <a:fillRect/>
          </a:stretch>
        </a:blipFill>
        <a:effectLst/>
      </p:bgPr>
    </p:bg>
    <p:spTree>
      <p:nvGrpSpPr>
        <p:cNvPr id="1" name=""/>
        <p:cNvGrpSpPr/>
        <p:nvPr/>
      </p:nvGrpSpPr>
      <p:grpSpPr>
        <a:xfrm>
          <a:off x="0" y="0"/>
          <a:ext cx="0" cy="0"/>
        </a:xfrm>
      </p:grpSpPr>
      <p:grpSp>
        <p:nvGrpSpPr>
          <p:cNvPr id="3" name="组合 7"/>
          <p:cNvGrpSpPr/>
          <p:nvPr/>
        </p:nvGrpSpPr>
        <p:grpSpPr>
          <a:xfrm>
            <a:off x="7365478" y="1312069"/>
            <a:ext cx="5040561" cy="5616623"/>
            <a:chOff x="16302" y="2379"/>
            <a:chExt cx="7180" cy="9167"/>
          </a:xfrm>
        </p:grpSpPr>
        <p:sp>
          <p:nvSpPr>
            <p:cNvPr id="7" name="圆角矩形 6"/>
            <p:cNvSpPr/>
            <p:nvPr/>
          </p:nvSpPr>
          <p:spPr>
            <a:xfrm>
              <a:off x="16302" y="2379"/>
              <a:ext cx="7180" cy="7108"/>
            </a:xfrm>
            <a:prstGeom prst="round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rgbClr val="FFFFFF"/>
                  </a:solidFill>
                  <a:latin typeface="Calibri"/>
                  <a:ea typeface="宋体" panose="02010600030101010101" pitchFamily="2" charset="-122"/>
                  <a:cs typeface="+mn-cs"/>
                </a:defRPr>
              </a:lvl1pPr>
              <a:lvl2pPr marL="640080" indent="-182880" algn="l" rtl="0" fontAlgn="base">
                <a:spcBef>
                  <a:spcPct val="0"/>
                </a:spcBef>
                <a:spcAft>
                  <a:spcPct val="0"/>
                </a:spcAft>
                <a:defRPr kern="1200">
                  <a:solidFill>
                    <a:srgbClr val="FFFFFF"/>
                  </a:solidFill>
                  <a:latin typeface="Calibri"/>
                  <a:ea typeface="宋体" panose="02010600030101010101" pitchFamily="2" charset="-122"/>
                  <a:cs typeface="+mn-cs"/>
                </a:defRPr>
              </a:lvl2pPr>
              <a:lvl3pPr marL="1282700" indent="-368300" algn="l" rtl="0" fontAlgn="base">
                <a:spcBef>
                  <a:spcPct val="0"/>
                </a:spcBef>
                <a:spcAft>
                  <a:spcPct val="0"/>
                </a:spcAft>
                <a:defRPr kern="1200">
                  <a:solidFill>
                    <a:srgbClr val="FFFFFF"/>
                  </a:solidFill>
                  <a:latin typeface="Calibri"/>
                  <a:ea typeface="宋体" panose="02010600030101010101" pitchFamily="2" charset="-122"/>
                  <a:cs typeface="+mn-cs"/>
                </a:defRPr>
              </a:lvl3pPr>
              <a:lvl4pPr marL="1925955" indent="-554355" algn="l" rtl="0" fontAlgn="base">
                <a:spcBef>
                  <a:spcPct val="0"/>
                </a:spcBef>
                <a:spcAft>
                  <a:spcPct val="0"/>
                </a:spcAft>
                <a:defRPr kern="1200">
                  <a:solidFill>
                    <a:srgbClr val="FFFFFF"/>
                  </a:solidFill>
                  <a:latin typeface="Calibri"/>
                  <a:ea typeface="宋体" panose="02010600030101010101" pitchFamily="2" charset="-122"/>
                  <a:cs typeface="+mn-cs"/>
                </a:defRPr>
              </a:lvl4pPr>
              <a:lvl5pPr marL="2568575" indent="-739775" algn="l" rtl="0" fontAlgn="base">
                <a:spcBef>
                  <a:spcPct val="0"/>
                </a:spcBef>
                <a:spcAft>
                  <a:spcPct val="0"/>
                </a:spcAft>
                <a:defRPr kern="1200">
                  <a:solidFill>
                    <a:srgbClr val="FFFFFF"/>
                  </a:solidFill>
                  <a:latin typeface="Calibri"/>
                  <a:ea typeface="宋体" panose="02010600030101010101" pitchFamily="2" charset="-122"/>
                  <a:cs typeface="+mn-cs"/>
                </a:defRPr>
              </a:lvl5pPr>
              <a:lvl6pPr marL="2286000" algn="l" defTabSz="914400" rtl="0" eaLnBrk="1" latinLnBrk="0" hangingPunct="1">
                <a:defRPr kern="1200">
                  <a:solidFill>
                    <a:srgbClr val="FFFFFF"/>
                  </a:solidFill>
                  <a:latin typeface="Calibri"/>
                  <a:ea typeface="宋体" panose="02010600030101010101" pitchFamily="2" charset="-122"/>
                  <a:cs typeface="+mn-cs"/>
                </a:defRPr>
              </a:lvl6pPr>
              <a:lvl7pPr marL="2743200" algn="l" defTabSz="914400" rtl="0" eaLnBrk="1" latinLnBrk="0" hangingPunct="1">
                <a:defRPr kern="1200">
                  <a:solidFill>
                    <a:srgbClr val="FFFFFF"/>
                  </a:solidFill>
                  <a:latin typeface="Calibri"/>
                  <a:ea typeface="宋体" panose="02010600030101010101" pitchFamily="2" charset="-122"/>
                  <a:cs typeface="+mn-cs"/>
                </a:defRPr>
              </a:lvl7pPr>
              <a:lvl8pPr marL="3200400" algn="l" defTabSz="914400" rtl="0" eaLnBrk="1" latinLnBrk="0" hangingPunct="1">
                <a:defRPr kern="1200">
                  <a:solidFill>
                    <a:srgbClr val="FFFFFF"/>
                  </a:solidFill>
                  <a:latin typeface="Calibri"/>
                  <a:ea typeface="宋体" panose="02010600030101010101" pitchFamily="2" charset="-122"/>
                  <a:cs typeface="+mn-cs"/>
                </a:defRPr>
              </a:lvl8pPr>
              <a:lvl9pPr marL="3657600" algn="l" defTabSz="914400" rtl="0" eaLnBrk="1" latinLnBrk="0" hangingPunct="1">
                <a:defRPr kern="1200">
                  <a:solidFill>
                    <a:srgbClr val="FFFFFF"/>
                  </a:solidFill>
                  <a:latin typeface="Calibri"/>
                  <a:ea typeface="宋体" panose="02010600030101010101" pitchFamily="2" charset="-122"/>
                  <a:cs typeface="+mn-cs"/>
                </a:defRPr>
              </a:lvl9pPr>
            </a:lstStyle>
            <a:p>
              <a:pPr algn="ctr"/>
              <a:endParaRPr lang="en-US" altLang="zh-CN" b="1"/>
            </a:p>
          </p:txBody>
        </p:sp>
        <p:sp>
          <p:nvSpPr>
            <p:cNvPr id="34" name="文本框 66"/>
            <p:cNvSpPr txBox="1">
              <a:spLocks noChangeArrowheads="1"/>
            </p:cNvSpPr>
            <p:nvPr/>
          </p:nvSpPr>
          <p:spPr bwMode="auto">
            <a:xfrm>
              <a:off x="16581" y="4270"/>
              <a:ext cx="6679" cy="7276"/>
            </a:xfrm>
            <a:prstGeom prst="rect">
              <a:avLst/>
            </a:prstGeom>
            <a:noFill/>
            <a:ln>
              <a:noFill/>
            </a:ln>
            <a:effectLst>
              <a:outerShdw blurRad="50800" dist="38100" dir="2700000" algn="tl" rotWithShape="0">
                <a:schemeClr val="bg1">
                  <a:alpha val="40000"/>
                </a:schemeClr>
              </a:outerShdw>
            </a:effectLst>
          </p:spPr>
          <p:txBody>
            <a:bodyPr wrap="square" lIns="0" tIns="0" rIns="0" bIns="0">
              <a:spAutoFit/>
            </a:bodyPr>
            <a:lstStyle>
              <a:defPPr>
                <a:defRPr lang="zh-CN"/>
              </a:defPPr>
              <a:lvl1pPr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1pPr>
              <a:lvl2pPr marL="742950" indent="-28575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2pPr>
              <a:lvl3pPr marL="1143000" indent="-22860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3pPr>
              <a:lvl4pPr marL="1600200" indent="-22860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4pPr>
              <a:lvl5pPr marL="2057400" indent="-22860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5pPr>
              <a:lvl6pPr marL="25146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6pPr>
              <a:lvl7pPr marL="29718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7pPr>
              <a:lvl8pPr marL="34290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8pPr>
              <a:lvl9pPr marL="38862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1800">
                  <a:latin typeface="方正粗倩简体" panose="03000509000000000000" charset="-122"/>
                  <a:ea typeface="方正粗倩简体" panose="03000509000000000000" charset="-122"/>
                  <a:sym typeface="Arial" pitchFamily="34" charset="0"/>
                </a:rPr>
                <a:t>列车种类、去向、编组内容、车组和车辆的编挂位置必须符合列车编组计划的规定。列车牵引重量、长度必须符合列车运行图的规定。凡跨及两个及以上区段的直通或直达列车，各区段规定的牵引重量、长度不同时，还应符合列车编组计划规定的基本组的重量和长度。</a:t>
              </a:r>
            </a:p>
            <a:p>
              <a:pPr algn="just">
                <a:lnSpc>
                  <a:spcPct val="150000"/>
                </a:lnSpc>
              </a:pPr>
              <a:endParaRPr lang="en-US" altLang="zh-CN" sz="1800">
                <a:latin typeface="方正粗倩简体" panose="03000509000000000000" charset="-122"/>
                <a:ea typeface="方正粗倩简体" panose="03000509000000000000" charset="-122"/>
                <a:sym typeface="Arial" pitchFamily="34" charset="0"/>
              </a:endParaRPr>
            </a:p>
            <a:p>
              <a:pPr algn="just">
                <a:lnSpc>
                  <a:spcPct val="150000"/>
                </a:lnSpc>
              </a:pPr>
              <a:endParaRPr lang="en-US" altLang="zh-CN" sz="1800">
                <a:latin typeface="方正粗倩简体" panose="03000509000000000000" charset="-122"/>
                <a:ea typeface="方正粗倩简体" panose="03000509000000000000" charset="-122"/>
                <a:sym typeface="Arial" pitchFamily="34" charset="0"/>
              </a:endParaRPr>
            </a:p>
            <a:p>
              <a:pPr algn="just">
                <a:lnSpc>
                  <a:spcPct val="150000"/>
                </a:lnSpc>
              </a:pPr>
              <a:endParaRPr lang="zh-CN" altLang="en-US" sz="1800">
                <a:latin typeface="方正粗倩简体" panose="03000509000000000000" charset="-122"/>
                <a:ea typeface="方正粗倩简体" panose="03000509000000000000" charset="-122"/>
                <a:sym typeface="Arial" pitchFamily="34" charset="0"/>
              </a:endParaRPr>
            </a:p>
            <a:p>
              <a:pPr algn="just">
                <a:lnSpc>
                  <a:spcPct val="150000"/>
                </a:lnSpc>
              </a:pPr>
              <a:endParaRPr lang="zh-CN" altLang="en-US" sz="1800">
                <a:latin typeface="方正粗倩简体" panose="03000509000000000000" charset="-122"/>
                <a:ea typeface="方正粗倩简体" panose="03000509000000000000" charset="-122"/>
                <a:sym typeface="Arial" pitchFamily="34" charset="0"/>
              </a:endParaRPr>
            </a:p>
          </p:txBody>
        </p:sp>
      </p:grpSp>
      <p:sp>
        <p:nvSpPr>
          <p:cNvPr id="5" name="TextBox 8"/>
          <p:cNvSpPr txBox="1"/>
          <p:nvPr/>
        </p:nvSpPr>
        <p:spPr>
          <a:xfrm>
            <a:off x="5273787" y="365810"/>
            <a:ext cx="2311176" cy="430530"/>
          </a:xfrm>
          <a:prstGeom prst="rect">
            <a:avLst/>
          </a:prstGeom>
          <a:noFill/>
          <a:effectLst>
            <a:outerShdw blurRad="50800" dist="38100" dir="2700000" algn="tl" rotWithShape="0">
              <a:prstClr val="black">
                <a:alpha val="40000"/>
              </a:prstClr>
            </a:outerShdw>
          </a:effectLst>
        </p:spPr>
        <p:txBody>
          <a:bodyPr wrap="square" lIns="0" tIns="0" rIns="0" bIns="0" rtlCol="0" anchor="ct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sz="2800">
              <a:solidFill>
                <a:schemeClr val="bg1"/>
              </a:solidFill>
              <a:latin typeface="方正粗倩简体" panose="03000509000000000000" charset="-122"/>
              <a:ea typeface="方正粗倩简体" panose="03000509000000000000" charset="-122"/>
              <a:sym typeface="Arial" pitchFamily="34" charset="0"/>
            </a:endParaRPr>
          </a:p>
        </p:txBody>
      </p:sp>
      <p:sp>
        <p:nvSpPr>
          <p:cNvPr id="6" name="TextBox 8"/>
          <p:cNvSpPr txBox="1"/>
          <p:nvPr/>
        </p:nvSpPr>
        <p:spPr>
          <a:xfrm>
            <a:off x="3693071" y="584692"/>
            <a:ext cx="4968552" cy="615553"/>
          </a:xfrm>
          <a:prstGeom prst="rect">
            <a:avLst/>
          </a:prstGeom>
          <a:noFill/>
          <a:effectLst>
            <a:outerShdw blurRad="50800" dist="38100" dir="2700000" algn="tl" rotWithShape="0">
              <a:prstClr val="black">
                <a:alpha val="40000"/>
              </a:prstClr>
            </a:outerShdw>
          </a:effectLst>
        </p:spPr>
        <p:txBody>
          <a:bodyPr wrap="square" lIns="0" tIns="0" rIns="0" bIns="0" rtlCol="0" anchor="ct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4000" b="1">
                <a:latin typeface="方正粗倩简体" panose="03000509000000000000" charset="-122"/>
                <a:ea typeface="方正粗倩简体" panose="03000509000000000000" charset="-122"/>
                <a:sym typeface="Arial" pitchFamily="34" charset="0"/>
              </a:rPr>
              <a:t>编组列车的基本要求</a:t>
            </a:r>
            <a:endParaRPr lang="en-US" altLang="zh-CN" sz="4000" b="1">
              <a:latin typeface="方正粗倩简体" panose="03000509000000000000" charset="-122"/>
              <a:ea typeface="方正粗倩简体" panose="03000509000000000000" charset="-122"/>
              <a:sym typeface="Arial" pitchFamily="34" charset="0"/>
            </a:endParaRPr>
          </a:p>
        </p:txBody>
      </p:sp>
      <p:sp>
        <p:nvSpPr>
          <p:cNvPr id="4" name="Rectangle 2"/>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47" name="Rectangle 3"/>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2" name="文本框 13"/>
          <p:cNvSpPr txBox="1">
            <a:spLocks noChangeArrowheads="1"/>
          </p:cNvSpPr>
          <p:nvPr/>
        </p:nvSpPr>
        <p:spPr bwMode="auto">
          <a:xfrm>
            <a:off x="7941543" y="1456085"/>
            <a:ext cx="3332644" cy="738664"/>
          </a:xfrm>
          <a:prstGeom prst="rect">
            <a:avLst/>
          </a:prstGeom>
          <a:noFill/>
          <a:ln>
            <a:noFill/>
          </a:ln>
          <a:effectLst/>
        </p:spPr>
        <p:txBody>
          <a:bodyPr wrap="none" lIns="0" tIns="0" rIns="0" bIns="0">
            <a:spAutoFit/>
          </a:bodyPr>
          <a:lstStyle>
            <a:defPPr>
              <a:defRPr lang="zh-CN"/>
            </a:defPPr>
            <a:lvl1pPr algn="l" rtl="0" eaLnBrk="1" fontAlgn="base" hangingPunct="1">
              <a:spcBef>
                <a:spcPct val="0"/>
              </a:spcBef>
              <a:spcAft>
                <a:spcPct val="0"/>
              </a:spcAft>
              <a:defRPr sz="9600" kern="1200">
                <a:solidFill>
                  <a:schemeClr val="bg1"/>
                </a:solidFill>
                <a:latin typeface="Helvetica-Roman-SemiB" pitchFamily="2" charset="0"/>
                <a:ea typeface="SimSun-ExtB" panose="02010609060101010101" pitchFamily="49" charset="-122"/>
                <a:cs typeface="Arial" pitchFamily="34" charset="0"/>
              </a:defRPr>
            </a:lvl1pPr>
            <a:lvl2pPr marL="742950" indent="-28575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143000" indent="-228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600200" indent="-228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057400" indent="-228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5146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6pPr>
            <a:lvl7pPr marL="29718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7pPr>
            <a:lvl8pPr marL="34290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8pPr>
            <a:lvl9pPr marL="38862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9pPr>
          </a:lstStyle>
          <a:p>
            <a:pPr algn="just">
              <a:spcBef>
                <a:spcPct val="0"/>
              </a:spcBef>
              <a:spcAft>
                <a:spcPct val="0"/>
              </a:spcAft>
            </a:pPr>
            <a:r>
              <a:rPr lang="en-US" altLang="zh-CN" sz="2400">
                <a:solidFill>
                  <a:schemeClr val="tx1"/>
                </a:solidFill>
                <a:latin typeface="方正粗倩简体" panose="03000509000000000000" charset="-122"/>
                <a:ea typeface="方正粗倩简体" panose="03000509000000000000" charset="-122"/>
                <a:sym typeface="Arial" pitchFamily="34" charset="0"/>
              </a:rPr>
              <a:t>2.</a:t>
            </a:r>
            <a:r>
              <a:rPr lang="zh-CN" altLang="en-US" sz="2400">
                <a:solidFill>
                  <a:schemeClr val="tx1"/>
                </a:solidFill>
                <a:latin typeface="方正粗倩简体" panose="03000509000000000000" charset="-122"/>
                <a:ea typeface="方正粗倩简体" panose="03000509000000000000" charset="-122"/>
                <a:sym typeface="Arial" pitchFamily="34" charset="0"/>
              </a:rPr>
              <a:t>按列车编组计划和列车</a:t>
            </a:r>
            <a:endParaRPr lang="en-US" altLang="zh-CN" sz="2400">
              <a:solidFill>
                <a:schemeClr val="tx1"/>
              </a:solidFill>
              <a:latin typeface="方正粗倩简体" panose="03000509000000000000" charset="-122"/>
              <a:ea typeface="方正粗倩简体" panose="03000509000000000000" charset="-122"/>
              <a:sym typeface="Arial" pitchFamily="34" charset="0"/>
            </a:endParaRPr>
          </a:p>
          <a:p>
            <a:pPr algn="just">
              <a:spcBef>
                <a:spcPct val="0"/>
              </a:spcBef>
              <a:spcAft>
                <a:spcPct val="0"/>
              </a:spcAft>
            </a:pPr>
            <a:r>
              <a:rPr lang="zh-CN" altLang="en-US" sz="2400">
                <a:solidFill>
                  <a:schemeClr val="tx1"/>
                </a:solidFill>
                <a:latin typeface="方正粗倩简体" panose="03000509000000000000" charset="-122"/>
                <a:ea typeface="方正粗倩简体" panose="03000509000000000000" charset="-122"/>
                <a:sym typeface="Arial" pitchFamily="34" charset="0"/>
              </a:rPr>
              <a:t>运行图规定编组列车</a:t>
            </a:r>
          </a:p>
        </p:txBody>
      </p:sp>
      <p:sp>
        <p:nvSpPr>
          <p:cNvPr id="6149" name="Rectangle 5"/>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0" name="Rectangle 6"/>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2" name="Rectangle 8"/>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4" name="Rectangle 10"/>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5" name="Rectangle 11"/>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7" name="Rectangle 13"/>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9" name="Rectangle 15"/>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pic>
        <p:nvPicPr>
          <p:cNvPr id="2050" name="Picture 2" descr="F:\教学资料图片\课件图片（下载）\铁路行车信号\u=749089979,2621155149&amp;fm=27&amp;gp=0.jpg"/>
          <p:cNvPicPr>
            <a:picLocks noChangeAspect="1" noChangeArrowheads="1"/>
          </p:cNvPicPr>
          <p:nvPr/>
        </p:nvPicPr>
        <p:blipFill>
          <a:blip r:embed="rId3">
            <a:duotone>
              <a:prstClr val="black"/>
              <a:schemeClr val="accent5">
                <a:tint val="45000"/>
                <a:satMod val="400000"/>
              </a:schemeClr>
            </a:duotone>
          </a:blip>
          <a:stretch>
            <a:fillRect/>
          </a:stretch>
        </p:blipFill>
        <p:spPr bwMode="auto">
          <a:xfrm>
            <a:off x="1172791" y="2104157"/>
            <a:ext cx="4762500" cy="2905125"/>
          </a:xfrm>
          <a:prstGeom prst="rect">
            <a:avLst/>
          </a:prstGeom>
          <a:noFill/>
        </p:spPr>
      </p:pic>
    </p:spTree>
  </p:cSld>
  <p:clrMapOvr>
    <a:masterClrMapping/>
  </p:clrMapOvr>
  <mc:AlternateContent>
    <mc:Choice xmlns:p14="http://schemas.microsoft.com/office/powerpoint/2010/main" Requires="p14">
      <p:transition spd="slow" advTm="0" p14:dur="1250">
        <p:push/>
      </p:transition>
    </mc:Choice>
    <mc:Fallback>
      <p:transition spd="slow" advTm="0">
        <p:push/>
      </p:transition>
    </mc:Fallback>
  </mc:AlternateConten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15"/>
          <a:stretch>
            <a:fillRect/>
          </a:stretch>
        </a:blipFill>
        <a:effectLst/>
      </p:bgPr>
    </p:bg>
    <p:spTree>
      <p:nvGrpSpPr>
        <p:cNvPr id="1" name=""/>
        <p:cNvGrpSpPr/>
        <p:nvPr/>
      </p:nvGrpSpPr>
      <p:grpSpPr>
        <a:xfrm>
          <a:off x="0" y="0"/>
          <a:ext cx="0" cy="0"/>
        </a:xfrm>
      </p:grpSpPr>
      <p:sp>
        <p:nvSpPr>
          <p:cNvPr id="79" name="MH_Entry_1"/>
          <p:cNvSpPr/>
          <p:nvPr>
            <p:custDataLst>
              <p:tags r:id="rId3"/>
            </p:custDataLst>
          </p:nvPr>
        </p:nvSpPr>
        <p:spPr>
          <a:xfrm flipH="1">
            <a:off x="7592933" y="1960141"/>
            <a:ext cx="3444954" cy="576064"/>
          </a:xfrm>
          <a:prstGeom prst="roundRect">
            <a:avLst>
              <a:gd name="adj" fmla="val 23973"/>
            </a:avLst>
          </a:prstGeom>
          <a:gradFill>
            <a:gsLst>
              <a:gs pos="0">
                <a:srgbClr val="007BD3"/>
              </a:gs>
              <a:gs pos="100000">
                <a:srgbClr val="034373"/>
              </a:gs>
            </a:gsLst>
            <a:lin ang="5400000" scaled="0"/>
          </a:gradFill>
          <a:ln w="25400" cap="flat" cmpd="sng" algn="ctr">
            <a:noFill/>
            <a:prstDash val="solid"/>
          </a:ln>
          <a:effectLst/>
        </p:spPr>
        <p:txBody>
          <a:bodyPr wrap="square" lIns="0" tIns="0" rIns="0" bIns="0" anchor="ctr">
            <a:no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400">
                <a:solidFill>
                  <a:schemeClr val="bg1"/>
                </a:solidFill>
                <a:latin typeface="Arial" pitchFamily="34" charset="0"/>
                <a:ea typeface="微软雅黑" panose="020b0503020204020204" pitchFamily="34" charset="-122"/>
                <a:sym typeface="Arial" pitchFamily="34" charset="0"/>
              </a:rPr>
              <a:t>编组列车的基本要求</a:t>
            </a:r>
          </a:p>
        </p:txBody>
      </p:sp>
      <p:sp>
        <p:nvSpPr>
          <p:cNvPr id="80" name="MH_Number_1"/>
          <p:cNvSpPr/>
          <p:nvPr>
            <p:custDataLst>
              <p:tags r:id="rId4"/>
            </p:custDataLst>
          </p:nvPr>
        </p:nvSpPr>
        <p:spPr>
          <a:xfrm flipH="1">
            <a:off x="6573391" y="3040261"/>
            <a:ext cx="801006" cy="607687"/>
          </a:xfrm>
          <a:custGeom>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gradFill>
            <a:gsLst>
              <a:gs pos="0">
                <a:srgbClr val="007BD3"/>
              </a:gs>
              <a:gs pos="100000">
                <a:srgbClr val="034373"/>
              </a:gs>
            </a:gsLst>
            <a:lin ang="5400000" scaled="0"/>
          </a:gradFill>
          <a:ln w="12700" cap="flat" cmpd="sng" algn="ctr">
            <a:noFill/>
            <a:prstDash val="solid"/>
          </a:ln>
          <a:effectLst/>
        </p:spPr>
        <p:txBody>
          <a:bodyPr wrap="square" lIns="0" tIns="49357" rIns="189833" bIns="49357" anchor="ctr">
            <a:no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en-US" altLang="zh-CN" sz="2955" kern="0">
                <a:solidFill>
                  <a:srgbClr val="FFFFFF"/>
                </a:solidFill>
                <a:latin typeface="Arial" pitchFamily="34" charset="0"/>
                <a:ea typeface="微软雅黑" panose="020b0503020204020204" pitchFamily="34" charset="-122"/>
                <a:cs typeface="Arial" pitchFamily="34" charset="0"/>
                <a:sym typeface="Arial" pitchFamily="34" charset="0"/>
              </a:rPr>
              <a:t>03</a:t>
            </a:r>
            <a:endParaRPr lang="zh-CN" altLang="en-US" sz="2955" kern="0">
              <a:solidFill>
                <a:srgbClr val="FFFFFF"/>
              </a:solidFill>
              <a:latin typeface="Arial" pitchFamily="34" charset="0"/>
              <a:ea typeface="微软雅黑" panose="020b0503020204020204" pitchFamily="34" charset="-122"/>
              <a:cs typeface="Arial" pitchFamily="34" charset="0"/>
              <a:sym typeface="Arial" pitchFamily="34" charset="0"/>
            </a:endParaRPr>
          </a:p>
        </p:txBody>
      </p:sp>
      <p:sp>
        <p:nvSpPr>
          <p:cNvPr id="25" name="MH_Entry_3"/>
          <p:cNvSpPr/>
          <p:nvPr>
            <p:custDataLst>
              <p:tags r:id="rId5"/>
            </p:custDataLst>
          </p:nvPr>
        </p:nvSpPr>
        <p:spPr>
          <a:xfrm flipH="1">
            <a:off x="7581503" y="4048373"/>
            <a:ext cx="3487906" cy="576064"/>
          </a:xfrm>
          <a:prstGeom prst="roundRect">
            <a:avLst>
              <a:gd name="adj" fmla="val 23973"/>
            </a:avLst>
          </a:prstGeom>
          <a:gradFill>
            <a:gsLst>
              <a:gs pos="0">
                <a:srgbClr val="007BD3"/>
              </a:gs>
              <a:gs pos="100000">
                <a:srgbClr val="034373"/>
              </a:gs>
            </a:gsLst>
            <a:lin ang="5400000" scaled="0"/>
          </a:gradFill>
          <a:ln w="25400" cap="flat" cmpd="sng" algn="ctr">
            <a:noFill/>
            <a:prstDash val="solid"/>
          </a:ln>
          <a:effectLst/>
        </p:spPr>
        <p:txBody>
          <a:bodyPr wrap="square" lIns="0" tIns="0" rIns="0" bIns="0" anchor="ctr">
            <a:no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lvl="0" algn="ctr"/>
            <a:r>
              <a:rPr lang="zh-CN" altLang="en-US" sz="2400">
                <a:solidFill>
                  <a:schemeClr val="bg1"/>
                </a:solidFill>
                <a:latin typeface="Arial" pitchFamily="34" charset="0"/>
                <a:ea typeface="微软雅黑" panose="020b0503020204020204" pitchFamily="34" charset="-122"/>
                <a:sym typeface="Arial" pitchFamily="34" charset="0"/>
              </a:rPr>
              <a:t>列车长度的确定</a:t>
            </a:r>
            <a:endParaRPr lang="zh-CN" altLang="en-US" sz="1100">
              <a:solidFill>
                <a:schemeClr val="bg1"/>
              </a:solidFill>
              <a:latin typeface="Arial" pitchFamily="34" charset="0"/>
              <a:ea typeface="微软雅黑" panose="020b0503020204020204" pitchFamily="34" charset="-122"/>
              <a:sym typeface="Arial" pitchFamily="34" charset="0"/>
            </a:endParaRPr>
          </a:p>
        </p:txBody>
      </p:sp>
      <p:sp>
        <p:nvSpPr>
          <p:cNvPr id="26" name="MH_Number_3"/>
          <p:cNvSpPr/>
          <p:nvPr>
            <p:custDataLst>
              <p:tags r:id="rId6"/>
            </p:custDataLst>
          </p:nvPr>
        </p:nvSpPr>
        <p:spPr>
          <a:xfrm flipH="1">
            <a:off x="6573391" y="4048373"/>
            <a:ext cx="801006" cy="607687"/>
          </a:xfrm>
          <a:custGeom>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gradFill>
            <a:gsLst>
              <a:gs pos="0">
                <a:srgbClr val="007BD3"/>
              </a:gs>
              <a:gs pos="100000">
                <a:srgbClr val="034373"/>
              </a:gs>
            </a:gsLst>
            <a:lin ang="5400000" scaled="0"/>
          </a:gradFill>
          <a:ln w="12700" cap="flat" cmpd="sng" algn="ctr">
            <a:noFill/>
            <a:prstDash val="solid"/>
          </a:ln>
          <a:effectLst/>
        </p:spPr>
        <p:txBody>
          <a:bodyPr wrap="square" lIns="0" tIns="49357" rIns="189833" bIns="49357" anchor="ctr">
            <a:no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en-US" altLang="zh-CN" sz="2955" kern="0">
                <a:solidFill>
                  <a:srgbClr val="FFFFFF"/>
                </a:solidFill>
                <a:latin typeface="Arial" pitchFamily="34" charset="0"/>
                <a:ea typeface="微软雅黑" panose="020b0503020204020204" pitchFamily="34" charset="-122"/>
                <a:cs typeface="Arial" pitchFamily="34" charset="0"/>
                <a:sym typeface="Arial" pitchFamily="34" charset="0"/>
              </a:rPr>
              <a:t>04</a:t>
            </a:r>
            <a:endParaRPr lang="zh-CN" altLang="en-US" sz="2955" kern="0">
              <a:solidFill>
                <a:srgbClr val="FFFFFF"/>
              </a:solidFill>
              <a:latin typeface="Arial" pitchFamily="34" charset="0"/>
              <a:ea typeface="微软雅黑" panose="020b0503020204020204" pitchFamily="34" charset="-122"/>
              <a:cs typeface="Arial" pitchFamily="34" charset="0"/>
              <a:sym typeface="Arial" pitchFamily="34" charset="0"/>
            </a:endParaRPr>
          </a:p>
        </p:txBody>
      </p:sp>
      <p:sp>
        <p:nvSpPr>
          <p:cNvPr id="13" name="MH_Others_1"/>
          <p:cNvSpPr txBox="1"/>
          <p:nvPr>
            <p:custDataLst>
              <p:tags r:id="rId7"/>
            </p:custDataLst>
          </p:nvPr>
        </p:nvSpPr>
        <p:spPr>
          <a:xfrm>
            <a:off x="0" y="2495610"/>
            <a:ext cx="5205239" cy="615553"/>
          </a:xfrm>
          <a:prstGeom prst="rect">
            <a:avLst/>
          </a:prstGeom>
          <a:noFill/>
        </p:spPr>
        <p:txBody>
          <a:bodyPr vert="horz" wrap="square" lIns="0" tIns="0" rIns="0" bIns="0" rtlCol="0" anchor="t" anchorCtr="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4000" b="1">
                <a:solidFill>
                  <a:schemeClr val="bg1"/>
                </a:solidFill>
                <a:latin typeface="Arial" pitchFamily="34" charset="0"/>
                <a:ea typeface="微软雅黑" panose="020b0503020204020204" pitchFamily="34" charset="-122"/>
                <a:sym typeface="Arial" pitchFamily="34" charset="0"/>
              </a:rPr>
              <a:t>第三章  编组列车</a:t>
            </a:r>
          </a:p>
        </p:txBody>
      </p:sp>
      <p:sp>
        <p:nvSpPr>
          <p:cNvPr id="14" name="MH_Others_2"/>
          <p:cNvSpPr txBox="1"/>
          <p:nvPr>
            <p:custDataLst>
              <p:tags r:id="rId8"/>
            </p:custDataLst>
          </p:nvPr>
        </p:nvSpPr>
        <p:spPr>
          <a:xfrm>
            <a:off x="308695" y="3688333"/>
            <a:ext cx="4485159" cy="430887"/>
          </a:xfrm>
          <a:prstGeom prst="rect">
            <a:avLst/>
          </a:prstGeom>
          <a:noFill/>
        </p:spPr>
        <p:txBody>
          <a:bodyPr wrap="square" lIns="0" tIns="0" rIns="0" bIns="0" anchor="t" anchorCtr="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zh-CN" altLang="en-US" sz="2800">
                <a:solidFill>
                  <a:schemeClr val="bg1"/>
                </a:solidFill>
                <a:latin typeface="Arial" pitchFamily="34" charset="0"/>
                <a:ea typeface="微软雅黑" panose="020b0503020204020204" pitchFamily="34" charset="-122"/>
                <a:sym typeface="Arial" pitchFamily="34" charset="0"/>
              </a:rPr>
              <a:t>第一节  编组列车的一般要求</a:t>
            </a:r>
          </a:p>
        </p:txBody>
      </p:sp>
      <p:sp>
        <p:nvSpPr>
          <p:cNvPr id="12" name="MH_Entry_3"/>
          <p:cNvSpPr/>
          <p:nvPr>
            <p:custDataLst>
              <p:tags r:id="rId9"/>
            </p:custDataLst>
          </p:nvPr>
        </p:nvSpPr>
        <p:spPr>
          <a:xfrm flipH="1">
            <a:off x="7581503" y="2968253"/>
            <a:ext cx="3487906" cy="720080"/>
          </a:xfrm>
          <a:prstGeom prst="roundRect">
            <a:avLst>
              <a:gd name="adj" fmla="val 23973"/>
            </a:avLst>
          </a:prstGeom>
          <a:gradFill>
            <a:gsLst>
              <a:gs pos="0">
                <a:srgbClr val="007BD3"/>
              </a:gs>
              <a:gs pos="100000">
                <a:srgbClr val="034373"/>
              </a:gs>
            </a:gsLst>
            <a:lin ang="5400000" scaled="0"/>
          </a:gradFill>
          <a:ln w="25400" cap="flat" cmpd="sng" algn="ctr">
            <a:noFill/>
            <a:prstDash val="solid"/>
          </a:ln>
          <a:effectLst/>
        </p:spPr>
        <p:txBody>
          <a:bodyPr wrap="square" lIns="0" tIns="0" rIns="0" bIns="0" anchor="ctr">
            <a:no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lvl="0" algn="ctr"/>
            <a:r>
              <a:rPr lang="zh-CN" altLang="en-US" sz="2400">
                <a:solidFill>
                  <a:schemeClr val="bg1"/>
                </a:solidFill>
                <a:latin typeface="Arial" pitchFamily="34" charset="0"/>
                <a:ea typeface="微软雅黑" panose="020b0503020204020204" pitchFamily="34" charset="-122"/>
                <a:sym typeface="Arial" pitchFamily="34" charset="0"/>
              </a:rPr>
              <a:t>列车重量</a:t>
            </a:r>
            <a:r>
              <a:rPr lang="en-US" altLang="zh-CN" sz="2400">
                <a:solidFill>
                  <a:schemeClr val="bg1"/>
                </a:solidFill>
                <a:latin typeface="Arial" pitchFamily="34" charset="0"/>
                <a:ea typeface="微软雅黑" panose="020b0503020204020204" pitchFamily="34" charset="-122"/>
                <a:sym typeface="Arial" pitchFamily="34" charset="0"/>
              </a:rPr>
              <a:t>(</a:t>
            </a:r>
            <a:r>
              <a:rPr lang="zh-CN" altLang="en-US" sz="2400">
                <a:solidFill>
                  <a:schemeClr val="bg1"/>
                </a:solidFill>
                <a:latin typeface="Arial" pitchFamily="34" charset="0"/>
                <a:ea typeface="微软雅黑" panose="020b0503020204020204" pitchFamily="34" charset="-122"/>
                <a:sym typeface="Arial" pitchFamily="34" charset="0"/>
              </a:rPr>
              <a:t>牵引定数）</a:t>
            </a:r>
            <a:endParaRPr lang="en-US" altLang="zh-CN" sz="2400">
              <a:solidFill>
                <a:schemeClr val="bg1"/>
              </a:solidFill>
              <a:latin typeface="Arial" pitchFamily="34" charset="0"/>
              <a:ea typeface="微软雅黑" panose="020b0503020204020204" pitchFamily="34" charset="-122"/>
              <a:sym typeface="Arial" pitchFamily="34" charset="0"/>
            </a:endParaRPr>
          </a:p>
          <a:p>
            <a:pPr lvl="0" algn="ctr"/>
            <a:r>
              <a:rPr lang="zh-CN" altLang="en-US" sz="2400">
                <a:solidFill>
                  <a:schemeClr val="bg1"/>
                </a:solidFill>
                <a:latin typeface="Arial" pitchFamily="34" charset="0"/>
                <a:ea typeface="微软雅黑" panose="020b0503020204020204" pitchFamily="34" charset="-122"/>
                <a:sym typeface="Arial" pitchFamily="34" charset="0"/>
              </a:rPr>
              <a:t>的确定</a:t>
            </a:r>
          </a:p>
        </p:txBody>
      </p:sp>
      <p:sp>
        <p:nvSpPr>
          <p:cNvPr id="19" name="MH_Number_3"/>
          <p:cNvSpPr/>
          <p:nvPr>
            <p:custDataLst>
              <p:tags r:id="rId10"/>
            </p:custDataLst>
          </p:nvPr>
        </p:nvSpPr>
        <p:spPr>
          <a:xfrm flipH="1">
            <a:off x="6573391" y="5056485"/>
            <a:ext cx="801006" cy="607687"/>
          </a:xfrm>
          <a:custGeom>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gradFill>
            <a:gsLst>
              <a:gs pos="0">
                <a:srgbClr val="007BD3"/>
              </a:gs>
              <a:gs pos="100000">
                <a:srgbClr val="034373"/>
              </a:gs>
            </a:gsLst>
            <a:lin ang="5400000" scaled="0"/>
          </a:gradFill>
          <a:ln w="12700" cap="flat" cmpd="sng" algn="ctr">
            <a:noFill/>
            <a:prstDash val="solid"/>
          </a:ln>
          <a:effectLst/>
        </p:spPr>
        <p:txBody>
          <a:bodyPr wrap="square" lIns="0" tIns="49357" rIns="189833" bIns="49357" anchor="ctr">
            <a:no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en-US" altLang="zh-CN" sz="2955" kern="0">
                <a:solidFill>
                  <a:srgbClr val="FFFFFF"/>
                </a:solidFill>
                <a:latin typeface="Arial" pitchFamily="34" charset="0"/>
                <a:ea typeface="微软雅黑" panose="020b0503020204020204" pitchFamily="34" charset="-122"/>
                <a:cs typeface="Arial" pitchFamily="34" charset="0"/>
                <a:sym typeface="Arial" pitchFamily="34" charset="0"/>
              </a:rPr>
              <a:t>05</a:t>
            </a:r>
            <a:endParaRPr lang="zh-CN" altLang="en-US" sz="2955" kern="0">
              <a:solidFill>
                <a:srgbClr val="FFFFFF"/>
              </a:solidFill>
              <a:latin typeface="Arial" pitchFamily="34" charset="0"/>
              <a:ea typeface="微软雅黑" panose="020b0503020204020204" pitchFamily="34" charset="-122"/>
              <a:cs typeface="Arial" pitchFamily="34" charset="0"/>
              <a:sym typeface="Arial" pitchFamily="34" charset="0"/>
            </a:endParaRPr>
          </a:p>
        </p:txBody>
      </p:sp>
      <p:sp>
        <p:nvSpPr>
          <p:cNvPr id="15" name="MH_Entry_3"/>
          <p:cNvSpPr/>
          <p:nvPr>
            <p:custDataLst>
              <p:tags r:id="rId11"/>
            </p:custDataLst>
          </p:nvPr>
        </p:nvSpPr>
        <p:spPr>
          <a:xfrm flipH="1">
            <a:off x="7581503" y="5128493"/>
            <a:ext cx="3487906" cy="576064"/>
          </a:xfrm>
          <a:prstGeom prst="roundRect">
            <a:avLst>
              <a:gd name="adj" fmla="val 23973"/>
            </a:avLst>
          </a:prstGeom>
          <a:gradFill>
            <a:gsLst>
              <a:gs pos="0">
                <a:srgbClr val="007BD3"/>
              </a:gs>
              <a:gs pos="100000">
                <a:srgbClr val="034373"/>
              </a:gs>
            </a:gsLst>
            <a:lin ang="5400000" scaled="0"/>
          </a:gradFill>
          <a:ln w="25400" cap="flat" cmpd="sng" algn="ctr">
            <a:noFill/>
            <a:prstDash val="solid"/>
          </a:ln>
          <a:effectLst/>
        </p:spPr>
        <p:txBody>
          <a:bodyPr wrap="square" lIns="0" tIns="0" rIns="0" bIns="0" anchor="ctr">
            <a:no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lvl="0" algn="ctr"/>
            <a:r>
              <a:rPr lang="zh-CN" altLang="en-US" sz="2400">
                <a:solidFill>
                  <a:schemeClr val="bg1"/>
                </a:solidFill>
                <a:latin typeface="Arial" pitchFamily="34" charset="0"/>
                <a:ea typeface="微软雅黑" panose="020b0503020204020204" pitchFamily="34" charset="-122"/>
                <a:sym typeface="Arial" pitchFamily="34" charset="0"/>
              </a:rPr>
              <a:t>禁止编入列车的机车车辆</a:t>
            </a:r>
            <a:endParaRPr lang="zh-CN" altLang="en-US" sz="1100">
              <a:solidFill>
                <a:schemeClr val="bg1"/>
              </a:solidFill>
              <a:latin typeface="Arial" pitchFamily="34" charset="0"/>
              <a:ea typeface="微软雅黑" panose="020b0503020204020204" pitchFamily="34" charset="-122"/>
              <a:sym typeface="Arial" pitchFamily="34" charset="0"/>
            </a:endParaRPr>
          </a:p>
        </p:txBody>
      </p:sp>
      <p:sp>
        <p:nvSpPr>
          <p:cNvPr id="16" name="MH_Number_1"/>
          <p:cNvSpPr/>
          <p:nvPr>
            <p:custDataLst>
              <p:tags r:id="rId12"/>
            </p:custDataLst>
          </p:nvPr>
        </p:nvSpPr>
        <p:spPr>
          <a:xfrm flipH="1">
            <a:off x="6573391" y="2032149"/>
            <a:ext cx="801006" cy="607687"/>
          </a:xfrm>
          <a:custGeom>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gradFill>
            <a:gsLst>
              <a:gs pos="0">
                <a:srgbClr val="007BD3"/>
              </a:gs>
              <a:gs pos="100000">
                <a:srgbClr val="034373"/>
              </a:gs>
            </a:gsLst>
            <a:lin ang="5400000" scaled="0"/>
          </a:gradFill>
          <a:ln w="12700" cap="flat" cmpd="sng" algn="ctr">
            <a:noFill/>
            <a:prstDash val="solid"/>
          </a:ln>
          <a:effectLst/>
        </p:spPr>
        <p:txBody>
          <a:bodyPr wrap="square" lIns="0" tIns="49357" rIns="189833" bIns="49357" anchor="ctr">
            <a:no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en-US" altLang="zh-CN" sz="2955" kern="0">
                <a:solidFill>
                  <a:srgbClr val="FFFFFF"/>
                </a:solidFill>
                <a:latin typeface="Arial" pitchFamily="34" charset="0"/>
                <a:ea typeface="微软雅黑" panose="020b0503020204020204" pitchFamily="34" charset="-122"/>
                <a:cs typeface="Arial" pitchFamily="34" charset="0"/>
                <a:sym typeface="Arial" pitchFamily="34" charset="0"/>
              </a:rPr>
              <a:t>02</a:t>
            </a:r>
            <a:endParaRPr lang="zh-CN" altLang="en-US" sz="2955" kern="0">
              <a:solidFill>
                <a:srgbClr val="FFFFFF"/>
              </a:solidFill>
              <a:latin typeface="Arial" pitchFamily="34" charset="0"/>
              <a:ea typeface="微软雅黑" panose="020b0503020204020204" pitchFamily="34" charset="-122"/>
              <a:cs typeface="Arial" pitchFamily="34" charset="0"/>
              <a:sym typeface="Arial" pitchFamily="34" charset="0"/>
            </a:endParaRPr>
          </a:p>
        </p:txBody>
      </p:sp>
      <p:sp>
        <p:nvSpPr>
          <p:cNvPr id="17" name="MH_Entry_1"/>
          <p:cNvSpPr/>
          <p:nvPr>
            <p:custDataLst>
              <p:tags r:id="rId13"/>
            </p:custDataLst>
          </p:nvPr>
        </p:nvSpPr>
        <p:spPr>
          <a:xfrm flipH="1">
            <a:off x="7581503" y="1096045"/>
            <a:ext cx="3444954" cy="576064"/>
          </a:xfrm>
          <a:prstGeom prst="roundRect">
            <a:avLst>
              <a:gd name="adj" fmla="val 23973"/>
            </a:avLst>
          </a:prstGeom>
          <a:gradFill>
            <a:gsLst>
              <a:gs pos="0">
                <a:srgbClr val="007BD3"/>
              </a:gs>
              <a:gs pos="100000">
                <a:srgbClr val="034373"/>
              </a:gs>
            </a:gsLst>
            <a:lin ang="5400000" scaled="0"/>
          </a:gradFill>
          <a:ln w="25400" cap="flat" cmpd="sng" algn="ctr">
            <a:noFill/>
            <a:prstDash val="solid"/>
          </a:ln>
          <a:effectLst/>
        </p:spPr>
        <p:txBody>
          <a:bodyPr wrap="square" lIns="0" tIns="0" rIns="0" bIns="0" anchor="ctr">
            <a:no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400">
                <a:solidFill>
                  <a:schemeClr val="bg1"/>
                </a:solidFill>
                <a:latin typeface="Arial" pitchFamily="34" charset="0"/>
                <a:ea typeface="微软雅黑" panose="020b0503020204020204" pitchFamily="34" charset="-122"/>
                <a:sym typeface="Arial" pitchFamily="34" charset="0"/>
              </a:rPr>
              <a:t>列车的分类</a:t>
            </a:r>
          </a:p>
        </p:txBody>
      </p:sp>
      <p:sp>
        <p:nvSpPr>
          <p:cNvPr id="18" name="MH_Number_1"/>
          <p:cNvSpPr/>
          <p:nvPr>
            <p:custDataLst>
              <p:tags r:id="rId14"/>
            </p:custDataLst>
          </p:nvPr>
        </p:nvSpPr>
        <p:spPr>
          <a:xfrm flipH="1">
            <a:off x="6573391" y="1096045"/>
            <a:ext cx="801006" cy="607687"/>
          </a:xfrm>
          <a:custGeom>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gradFill>
            <a:gsLst>
              <a:gs pos="0">
                <a:srgbClr val="007BD3"/>
              </a:gs>
              <a:gs pos="100000">
                <a:srgbClr val="034373"/>
              </a:gs>
            </a:gsLst>
            <a:lin ang="5400000" scaled="0"/>
          </a:gradFill>
          <a:ln w="12700" cap="flat" cmpd="sng" algn="ctr">
            <a:noFill/>
            <a:prstDash val="solid"/>
          </a:ln>
          <a:effectLst/>
        </p:spPr>
        <p:txBody>
          <a:bodyPr wrap="square" lIns="0" tIns="49357" rIns="189833" bIns="49357" anchor="ctr">
            <a:no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en-US" altLang="zh-CN" sz="2955" kern="0">
                <a:solidFill>
                  <a:srgbClr val="FFFFFF"/>
                </a:solidFill>
                <a:latin typeface="Arial" pitchFamily="34" charset="0"/>
                <a:ea typeface="微软雅黑" panose="020b0503020204020204" pitchFamily="34" charset="-122"/>
                <a:cs typeface="Arial" pitchFamily="34" charset="0"/>
                <a:sym typeface="Arial" pitchFamily="34" charset="0"/>
              </a:rPr>
              <a:t>01</a:t>
            </a:r>
            <a:endParaRPr lang="zh-CN" altLang="en-US" sz="2955" kern="0">
              <a:solidFill>
                <a:srgbClr val="FFFFFF"/>
              </a:solidFill>
              <a:latin typeface="Arial" pitchFamily="34" charset="0"/>
              <a:ea typeface="微软雅黑" panose="020b0503020204020204" pitchFamily="34" charset="-122"/>
              <a:cs typeface="Arial" pitchFamily="34" charset="0"/>
              <a:sym typeface="Arial" pitchFamily="34" charset="0"/>
            </a:endParaRPr>
          </a:p>
        </p:txBody>
      </p:sp>
    </p:spTree>
    <p:custDataLst>
      <p:tags r:id="rId16"/>
    </p:custDataLst>
  </p:cSld>
  <p:clrMapOvr>
    <a:masterClrMapping/>
  </p:clrMapOvr>
  <mc:AlternateContent>
    <mc:Choice xmlns:p14="http://schemas.microsoft.com/office/powerpoint/2010/main" Requires="p14">
      <p:transition spd="slow" advTm="0" p14:dur="1250">
        <p:push/>
      </p:transition>
    </mc:Choice>
    <mc:Fallback>
      <p:transition spd="slow" advTm="0">
        <p:push/>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dur="50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8" dur="50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0-#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cond evt="onBegin" delay="0">
                          <p:tn val="12"/>
                        </p:cond>
                      </p:stCondLst>
                      <p:childTnLst>
                        <p:par>
                          <p:cTn id="14" fill="hold">
                            <p:stCondLst>
                              <p:cond delay="0"/>
                            </p:stCondLst>
                            <p:childTnLst>
                              <p:par>
                                <p:cTn id="15" presetID="2" presetClass="entr" presetSubtype="8" dur="500" fill="hold" grpId="0" nodeType="clickEffect">
                                  <p:stCondLst>
                                    <p:cond delay="0"/>
                                  </p:stCondLst>
                                  <p:childTnLst>
                                    <p:set>
                                      <p:cBhvr>
                                        <p:cTn id="16" dur="1" fill="hold">
                                          <p:stCondLst>
                                            <p:cond delay="0"/>
                                          </p:stCondLst>
                                        </p:cTn>
                                        <p:tgtEl>
                                          <p:spTgt spid="79"/>
                                        </p:tgtEl>
                                        <p:attrNameLst>
                                          <p:attrName>style.visibility</p:attrName>
                                        </p:attrNameLst>
                                      </p:cBhvr>
                                      <p:to>
                                        <p:strVal val="visible"/>
                                      </p:to>
                                    </p:set>
                                    <p:anim calcmode="lin" valueType="num">
                                      <p:cBhvr additive="base">
                                        <p:cTn id="17" dur="500" fill="hold"/>
                                        <p:tgtEl>
                                          <p:spTgt spid="79"/>
                                        </p:tgtEl>
                                        <p:attrNameLst>
                                          <p:attrName>ppt_x</p:attrName>
                                        </p:attrNameLst>
                                      </p:cBhvr>
                                      <p:tavLst>
                                        <p:tav tm="0">
                                          <p:val>
                                            <p:strVal val="0-#ppt_w/2"/>
                                          </p:val>
                                        </p:tav>
                                        <p:tav tm="100000">
                                          <p:val>
                                            <p:strVal val="#ppt_x"/>
                                          </p:val>
                                        </p:tav>
                                      </p:tavLst>
                                    </p:anim>
                                    <p:anim calcmode="lin" valueType="num">
                                      <p:cBhvr additive="base">
                                        <p:cTn id="18" dur="500" fill="hold"/>
                                        <p:tgtEl>
                                          <p:spTgt spid="79"/>
                                        </p:tgtEl>
                                        <p:attrNameLst>
                                          <p:attrName>ppt_y</p:attrName>
                                        </p:attrNameLst>
                                      </p:cBhvr>
                                      <p:tavLst>
                                        <p:tav tm="0">
                                          <p:val>
                                            <p:strVal val="#ppt_y"/>
                                          </p:val>
                                        </p:tav>
                                        <p:tav tm="100000">
                                          <p:val>
                                            <p:strVal val="#ppt_y"/>
                                          </p:val>
                                        </p:tav>
                                      </p:tavLst>
                                    </p:anim>
                                  </p:childTnLst>
                                </p:cTn>
                              </p:par>
                              <p:par>
                                <p:cTn id="19" presetID="2" presetClass="entr" presetSubtype="8" dur="500" fill="hold" grpId="0" nodeType="withEffect">
                                  <p:stCondLst>
                                    <p:cond delay="0"/>
                                  </p:stCondLst>
                                  <p:childTnLst>
                                    <p:set>
                                      <p:cBhvr>
                                        <p:cTn id="20" dur="1" fill="hold">
                                          <p:stCondLst>
                                            <p:cond delay="0"/>
                                          </p:stCondLst>
                                        </p:cTn>
                                        <p:tgtEl>
                                          <p:spTgt spid="80"/>
                                        </p:tgtEl>
                                        <p:attrNameLst>
                                          <p:attrName>style.visibility</p:attrName>
                                        </p:attrNameLst>
                                      </p:cBhvr>
                                      <p:to>
                                        <p:strVal val="visible"/>
                                      </p:to>
                                    </p:set>
                                    <p:anim calcmode="lin" valueType="num">
                                      <p:cBhvr additive="base">
                                        <p:cTn id="21" dur="500" fill="hold"/>
                                        <p:tgtEl>
                                          <p:spTgt spid="80"/>
                                        </p:tgtEl>
                                        <p:attrNameLst>
                                          <p:attrName>ppt_x</p:attrName>
                                        </p:attrNameLst>
                                      </p:cBhvr>
                                      <p:tavLst>
                                        <p:tav tm="0">
                                          <p:val>
                                            <p:strVal val="0-#ppt_w/2"/>
                                          </p:val>
                                        </p:tav>
                                        <p:tav tm="100000">
                                          <p:val>
                                            <p:strVal val="#ppt_x"/>
                                          </p:val>
                                        </p:tav>
                                      </p:tavLst>
                                    </p:anim>
                                    <p:anim calcmode="lin" valueType="num">
                                      <p:cBhvr additive="base">
                                        <p:cTn id="22" dur="500" fill="hold"/>
                                        <p:tgtEl>
                                          <p:spTgt spid="80"/>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cond evt="onBegin" delay="0">
                          <p:tn val="22"/>
                        </p:cond>
                      </p:stCondLst>
                      <p:childTnLst>
                        <p:par>
                          <p:cTn id="24" fill="hold">
                            <p:stCondLst>
                              <p:cond delay="0"/>
                            </p:stCondLst>
                            <p:childTnLst>
                              <p:par>
                                <p:cTn id="25" presetID="2" presetClass="entr" presetSubtype="8" dur="50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0-#ppt_w/2"/>
                                          </p:val>
                                        </p:tav>
                                        <p:tav tm="100000">
                                          <p:val>
                                            <p:strVal val="#ppt_x"/>
                                          </p:val>
                                        </p:tav>
                                      </p:tavLst>
                                    </p:anim>
                                    <p:anim calcmode="lin" valueType="num">
                                      <p:cBhvr additive="base">
                                        <p:cTn id="28" dur="500" fill="hold"/>
                                        <p:tgtEl>
                                          <p:spTgt spid="25"/>
                                        </p:tgtEl>
                                        <p:attrNameLst>
                                          <p:attrName>ppt_y</p:attrName>
                                        </p:attrNameLst>
                                      </p:cBhvr>
                                      <p:tavLst>
                                        <p:tav tm="0">
                                          <p:val>
                                            <p:strVal val="#ppt_y"/>
                                          </p:val>
                                        </p:tav>
                                        <p:tav tm="100000">
                                          <p:val>
                                            <p:strVal val="#ppt_y"/>
                                          </p:val>
                                        </p:tav>
                                      </p:tavLst>
                                    </p:anim>
                                  </p:childTnLst>
                                </p:cTn>
                              </p:par>
                              <p:par>
                                <p:cTn id="29" presetID="2" presetClass="entr" presetSubtype="8" dur="50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fill="hold"/>
                                        <p:tgtEl>
                                          <p:spTgt spid="26"/>
                                        </p:tgtEl>
                                        <p:attrNameLst>
                                          <p:attrName>ppt_x</p:attrName>
                                        </p:attrNameLst>
                                      </p:cBhvr>
                                      <p:tavLst>
                                        <p:tav tm="0">
                                          <p:val>
                                            <p:strVal val="0-#ppt_w/2"/>
                                          </p:val>
                                        </p:tav>
                                        <p:tav tm="100000">
                                          <p:val>
                                            <p:strVal val="#ppt_x"/>
                                          </p:val>
                                        </p:tav>
                                      </p:tavLst>
                                    </p:anim>
                                    <p:anim calcmode="lin" valueType="num">
                                      <p:cBhvr additive="base">
                                        <p:cTn id="32"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cond evt="onBegin" delay="0">
                          <p:tn val="32"/>
                        </p:cond>
                      </p:stCondLst>
                      <p:childTnLst>
                        <p:par>
                          <p:cTn id="34" fill="hold">
                            <p:stCondLst>
                              <p:cond delay="0"/>
                            </p:stCondLst>
                            <p:childTnLst>
                              <p:par>
                                <p:cTn id="35" presetID="2" presetClass="entr" presetSubtype="8" dur="50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0-#ppt_w/2"/>
                                          </p:val>
                                        </p:tav>
                                        <p:tav tm="100000">
                                          <p:val>
                                            <p:strVal val="#ppt_x"/>
                                          </p:val>
                                        </p:tav>
                                      </p:tavLst>
                                    </p:anim>
                                    <p:anim calcmode="lin" valueType="num">
                                      <p:cBhvr additive="base">
                                        <p:cTn id="38" dur="500" fill="hold"/>
                                        <p:tgtEl>
                                          <p:spTgt spid="12"/>
                                        </p:tgtEl>
                                        <p:attrNameLst>
                                          <p:attrName>ppt_y</p:attrName>
                                        </p:attrNameLst>
                                      </p:cBhvr>
                                      <p:tavLst>
                                        <p:tav tm="0">
                                          <p:val>
                                            <p:strVal val="#ppt_y"/>
                                          </p:val>
                                        </p:tav>
                                        <p:tav tm="100000">
                                          <p:val>
                                            <p:strVal val="#ppt_y"/>
                                          </p:val>
                                        </p:tav>
                                      </p:tavLst>
                                    </p:anim>
                                  </p:childTnLst>
                                </p:cTn>
                              </p:par>
                              <p:par>
                                <p:cTn id="39" presetID="2" presetClass="entr" presetSubtype="8" dur="50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fill="hold"/>
                                        <p:tgtEl>
                                          <p:spTgt spid="19"/>
                                        </p:tgtEl>
                                        <p:attrNameLst>
                                          <p:attrName>ppt_x</p:attrName>
                                        </p:attrNameLst>
                                      </p:cBhvr>
                                      <p:tavLst>
                                        <p:tav tm="0">
                                          <p:val>
                                            <p:strVal val="0-#ppt_w/2"/>
                                          </p:val>
                                        </p:tav>
                                        <p:tav tm="100000">
                                          <p:val>
                                            <p:strVal val="#ppt_x"/>
                                          </p:val>
                                        </p:tav>
                                      </p:tavLst>
                                    </p:anim>
                                    <p:anim calcmode="lin" valueType="num">
                                      <p:cBhvr additive="base">
                                        <p:cTn id="42"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43" fill="hold" nodeType="clickPar">
                      <p:stCondLst>
                        <p:cond delay="indefinite"/>
                        <p:cond evt="onBegin" delay="0">
                          <p:tn val="42"/>
                        </p:cond>
                      </p:stCondLst>
                      <p:childTnLst>
                        <p:par>
                          <p:cTn id="44" fill="hold">
                            <p:stCondLst>
                              <p:cond delay="0"/>
                            </p:stCondLst>
                            <p:childTnLst>
                              <p:par>
                                <p:cTn id="45" presetID="2" presetClass="entr" presetSubtype="8" dur="50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0-#ppt_w/2"/>
                                          </p:val>
                                        </p:tav>
                                        <p:tav tm="100000">
                                          <p:val>
                                            <p:strVal val="#ppt_x"/>
                                          </p:val>
                                        </p:tav>
                                      </p:tavLst>
                                    </p:anim>
                                    <p:anim calcmode="lin" valueType="num">
                                      <p:cBhvr additive="base">
                                        <p:cTn id="48" dur="500" fill="hold"/>
                                        <p:tgtEl>
                                          <p:spTgt spid="15"/>
                                        </p:tgtEl>
                                        <p:attrNameLst>
                                          <p:attrName>ppt_y</p:attrName>
                                        </p:attrNameLst>
                                      </p:cBhvr>
                                      <p:tavLst>
                                        <p:tav tm="0">
                                          <p:val>
                                            <p:strVal val="#ppt_y"/>
                                          </p:val>
                                        </p:tav>
                                        <p:tav tm="100000">
                                          <p:val>
                                            <p:strVal val="#ppt_y"/>
                                          </p:val>
                                        </p:tav>
                                      </p:tavLst>
                                    </p:anim>
                                  </p:childTnLst>
                                </p:cTn>
                              </p:par>
                              <p:par>
                                <p:cTn id="49" presetID="2" presetClass="entr" presetSubtype="8" dur="500"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500" fill="hold"/>
                                        <p:tgtEl>
                                          <p:spTgt spid="16"/>
                                        </p:tgtEl>
                                        <p:attrNameLst>
                                          <p:attrName>ppt_x</p:attrName>
                                        </p:attrNameLst>
                                      </p:cBhvr>
                                      <p:tavLst>
                                        <p:tav tm="0">
                                          <p:val>
                                            <p:strVal val="0-#ppt_w/2"/>
                                          </p:val>
                                        </p:tav>
                                        <p:tav tm="100000">
                                          <p:val>
                                            <p:strVal val="#ppt_x"/>
                                          </p:val>
                                        </p:tav>
                                      </p:tavLst>
                                    </p:anim>
                                    <p:anim calcmode="lin" valueType="num">
                                      <p:cBhvr additive="base">
                                        <p:cTn id="52"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53" fill="hold" nodeType="clickPar">
                      <p:stCondLst>
                        <p:cond delay="indefinite"/>
                        <p:cond evt="onBegin" delay="0">
                          <p:tn val="52"/>
                        </p:cond>
                      </p:stCondLst>
                      <p:childTnLst>
                        <p:par>
                          <p:cTn id="54" fill="hold">
                            <p:stCondLst>
                              <p:cond delay="0"/>
                            </p:stCondLst>
                            <p:childTnLst>
                              <p:par>
                                <p:cTn id="55" presetID="2" presetClass="entr" presetSubtype="8" dur="50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00" fill="hold"/>
                                        <p:tgtEl>
                                          <p:spTgt spid="17"/>
                                        </p:tgtEl>
                                        <p:attrNameLst>
                                          <p:attrName>ppt_x</p:attrName>
                                        </p:attrNameLst>
                                      </p:cBhvr>
                                      <p:tavLst>
                                        <p:tav tm="0">
                                          <p:val>
                                            <p:strVal val="0-#ppt_w/2"/>
                                          </p:val>
                                        </p:tav>
                                        <p:tav tm="100000">
                                          <p:val>
                                            <p:strVal val="#ppt_x"/>
                                          </p:val>
                                        </p:tav>
                                      </p:tavLst>
                                    </p:anim>
                                    <p:anim calcmode="lin" valueType="num">
                                      <p:cBhvr additive="base">
                                        <p:cTn id="58" dur="500" fill="hold"/>
                                        <p:tgtEl>
                                          <p:spTgt spid="17"/>
                                        </p:tgtEl>
                                        <p:attrNameLst>
                                          <p:attrName>ppt_y</p:attrName>
                                        </p:attrNameLst>
                                      </p:cBhvr>
                                      <p:tavLst>
                                        <p:tav tm="0">
                                          <p:val>
                                            <p:strVal val="#ppt_y"/>
                                          </p:val>
                                        </p:tav>
                                        <p:tav tm="100000">
                                          <p:val>
                                            <p:strVal val="#ppt_y"/>
                                          </p:val>
                                        </p:tav>
                                      </p:tavLst>
                                    </p:anim>
                                  </p:childTnLst>
                                </p:cTn>
                              </p:par>
                              <p:par>
                                <p:cTn id="59" presetID="2" presetClass="entr" presetSubtype="8" dur="500"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500" fill="hold"/>
                                        <p:tgtEl>
                                          <p:spTgt spid="18"/>
                                        </p:tgtEl>
                                        <p:attrNameLst>
                                          <p:attrName>ppt_x</p:attrName>
                                        </p:attrNameLst>
                                      </p:cBhvr>
                                      <p:tavLst>
                                        <p:tav tm="0">
                                          <p:val>
                                            <p:strVal val="0-#ppt_w/2"/>
                                          </p:val>
                                        </p:tav>
                                        <p:tav tm="100000">
                                          <p:val>
                                            <p:strVal val="#ppt_x"/>
                                          </p:val>
                                        </p:tav>
                                      </p:tavLst>
                                    </p:anim>
                                    <p:anim calcmode="lin" valueType="num">
                                      <p:cBhvr additive="base">
                                        <p:cTn id="62"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P spid="25" grpId="0"/>
      <p:bldP spid="26" grpId="0"/>
      <p:bldP spid="13" grpId="0"/>
      <p:bldP spid="14" grpId="0"/>
      <p:bldP spid="12" grpId="0"/>
      <p:bldP spid="19" grpId="0"/>
      <p:bldP spid="15" grpId="0"/>
      <p:bldP spid="16" grpId="0"/>
      <p:bldP spid="17" grpId="0"/>
      <p:bldP spid="18"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4"/>
          <a:stretch>
            <a:fillRect/>
          </a:stretch>
        </a:blipFill>
        <a:effectLst/>
      </p:bgPr>
    </p:bg>
    <p:spTree>
      <p:nvGrpSpPr>
        <p:cNvPr id="1" name=""/>
        <p:cNvGrpSpPr/>
        <p:nvPr/>
      </p:nvGrpSpPr>
      <p:grpSpPr>
        <a:xfrm>
          <a:off x="0" y="0"/>
          <a:ext cx="0" cy="0"/>
        </a:xfrm>
      </p:grpSpPr>
      <p:grpSp>
        <p:nvGrpSpPr>
          <p:cNvPr id="3" name="组合 7"/>
          <p:cNvGrpSpPr/>
          <p:nvPr/>
        </p:nvGrpSpPr>
        <p:grpSpPr>
          <a:xfrm>
            <a:off x="7941543" y="2320221"/>
            <a:ext cx="4032449" cy="3683835"/>
            <a:chOff x="16302" y="3733"/>
            <a:chExt cx="7180" cy="8658"/>
          </a:xfrm>
        </p:grpSpPr>
        <p:sp>
          <p:nvSpPr>
            <p:cNvPr id="7" name="圆角矩形 6"/>
            <p:cNvSpPr/>
            <p:nvPr/>
          </p:nvSpPr>
          <p:spPr>
            <a:xfrm>
              <a:off x="16302" y="3733"/>
              <a:ext cx="7180" cy="7108"/>
            </a:xfrm>
            <a:prstGeom prst="round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rgbClr val="FFFFFF"/>
                  </a:solidFill>
                  <a:latin typeface="Calibri"/>
                  <a:ea typeface="宋体" panose="02010600030101010101" pitchFamily="2" charset="-122"/>
                  <a:cs typeface="+mn-cs"/>
                </a:defRPr>
              </a:lvl1pPr>
              <a:lvl2pPr marL="640080" indent="-182880" algn="l" rtl="0" fontAlgn="base">
                <a:spcBef>
                  <a:spcPct val="0"/>
                </a:spcBef>
                <a:spcAft>
                  <a:spcPct val="0"/>
                </a:spcAft>
                <a:defRPr kern="1200">
                  <a:solidFill>
                    <a:srgbClr val="FFFFFF"/>
                  </a:solidFill>
                  <a:latin typeface="Calibri"/>
                  <a:ea typeface="宋体" panose="02010600030101010101" pitchFamily="2" charset="-122"/>
                  <a:cs typeface="+mn-cs"/>
                </a:defRPr>
              </a:lvl2pPr>
              <a:lvl3pPr marL="1282700" indent="-368300" algn="l" rtl="0" fontAlgn="base">
                <a:spcBef>
                  <a:spcPct val="0"/>
                </a:spcBef>
                <a:spcAft>
                  <a:spcPct val="0"/>
                </a:spcAft>
                <a:defRPr kern="1200">
                  <a:solidFill>
                    <a:srgbClr val="FFFFFF"/>
                  </a:solidFill>
                  <a:latin typeface="Calibri"/>
                  <a:ea typeface="宋体" panose="02010600030101010101" pitchFamily="2" charset="-122"/>
                  <a:cs typeface="+mn-cs"/>
                </a:defRPr>
              </a:lvl3pPr>
              <a:lvl4pPr marL="1925955" indent="-554355" algn="l" rtl="0" fontAlgn="base">
                <a:spcBef>
                  <a:spcPct val="0"/>
                </a:spcBef>
                <a:spcAft>
                  <a:spcPct val="0"/>
                </a:spcAft>
                <a:defRPr kern="1200">
                  <a:solidFill>
                    <a:srgbClr val="FFFFFF"/>
                  </a:solidFill>
                  <a:latin typeface="Calibri"/>
                  <a:ea typeface="宋体" panose="02010600030101010101" pitchFamily="2" charset="-122"/>
                  <a:cs typeface="+mn-cs"/>
                </a:defRPr>
              </a:lvl4pPr>
              <a:lvl5pPr marL="2568575" indent="-739775" algn="l" rtl="0" fontAlgn="base">
                <a:spcBef>
                  <a:spcPct val="0"/>
                </a:spcBef>
                <a:spcAft>
                  <a:spcPct val="0"/>
                </a:spcAft>
                <a:defRPr kern="1200">
                  <a:solidFill>
                    <a:srgbClr val="FFFFFF"/>
                  </a:solidFill>
                  <a:latin typeface="Calibri"/>
                  <a:ea typeface="宋体" panose="02010600030101010101" pitchFamily="2" charset="-122"/>
                  <a:cs typeface="+mn-cs"/>
                </a:defRPr>
              </a:lvl5pPr>
              <a:lvl6pPr marL="2286000" algn="l" defTabSz="914400" rtl="0" eaLnBrk="1" latinLnBrk="0" hangingPunct="1">
                <a:defRPr kern="1200">
                  <a:solidFill>
                    <a:srgbClr val="FFFFFF"/>
                  </a:solidFill>
                  <a:latin typeface="Calibri"/>
                  <a:ea typeface="宋体" panose="02010600030101010101" pitchFamily="2" charset="-122"/>
                  <a:cs typeface="+mn-cs"/>
                </a:defRPr>
              </a:lvl6pPr>
              <a:lvl7pPr marL="2743200" algn="l" defTabSz="914400" rtl="0" eaLnBrk="1" latinLnBrk="0" hangingPunct="1">
                <a:defRPr kern="1200">
                  <a:solidFill>
                    <a:srgbClr val="FFFFFF"/>
                  </a:solidFill>
                  <a:latin typeface="Calibri"/>
                  <a:ea typeface="宋体" panose="02010600030101010101" pitchFamily="2" charset="-122"/>
                  <a:cs typeface="+mn-cs"/>
                </a:defRPr>
              </a:lvl7pPr>
              <a:lvl8pPr marL="3200400" algn="l" defTabSz="914400" rtl="0" eaLnBrk="1" latinLnBrk="0" hangingPunct="1">
                <a:defRPr kern="1200">
                  <a:solidFill>
                    <a:srgbClr val="FFFFFF"/>
                  </a:solidFill>
                  <a:latin typeface="Calibri"/>
                  <a:ea typeface="宋体" panose="02010600030101010101" pitchFamily="2" charset="-122"/>
                  <a:cs typeface="+mn-cs"/>
                </a:defRPr>
              </a:lvl8pPr>
              <a:lvl9pPr marL="3657600" algn="l" defTabSz="914400" rtl="0" eaLnBrk="1" latinLnBrk="0" hangingPunct="1">
                <a:defRPr kern="1200">
                  <a:solidFill>
                    <a:srgbClr val="FFFFFF"/>
                  </a:solidFill>
                  <a:latin typeface="Calibri"/>
                  <a:ea typeface="宋体" panose="02010600030101010101" pitchFamily="2" charset="-122"/>
                  <a:cs typeface="+mn-cs"/>
                </a:defRPr>
              </a:lvl9pPr>
            </a:lstStyle>
            <a:p>
              <a:pPr algn="ctr"/>
              <a:endParaRPr lang="en-US" altLang="zh-CN" b="1"/>
            </a:p>
          </p:txBody>
        </p:sp>
        <p:sp>
          <p:nvSpPr>
            <p:cNvPr id="34" name="文本框 66"/>
            <p:cNvSpPr txBox="1">
              <a:spLocks noChangeArrowheads="1"/>
            </p:cNvSpPr>
            <p:nvPr/>
          </p:nvSpPr>
          <p:spPr bwMode="auto">
            <a:xfrm>
              <a:off x="16581" y="4579"/>
              <a:ext cx="6679" cy="7812"/>
            </a:xfrm>
            <a:prstGeom prst="rect">
              <a:avLst/>
            </a:prstGeom>
            <a:noFill/>
            <a:ln>
              <a:noFill/>
            </a:ln>
            <a:effectLst>
              <a:outerShdw blurRad="50800" dist="38100" dir="2700000" algn="tl" rotWithShape="0">
                <a:schemeClr val="bg1">
                  <a:alpha val="40000"/>
                </a:schemeClr>
              </a:outerShdw>
            </a:effectLst>
          </p:spPr>
          <p:txBody>
            <a:bodyPr wrap="square" lIns="0" tIns="0" rIns="0" bIns="0">
              <a:spAutoFit/>
            </a:bodyPr>
            <a:lstStyle>
              <a:defPPr>
                <a:defRPr lang="zh-CN"/>
              </a:defPPr>
              <a:lvl1pPr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1pPr>
              <a:lvl2pPr marL="742950" indent="-28575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2pPr>
              <a:lvl3pPr marL="1143000" indent="-22860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3pPr>
              <a:lvl4pPr marL="1600200" indent="-22860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4pPr>
              <a:lvl5pPr marL="2057400" indent="-22860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5pPr>
              <a:lvl6pPr marL="25146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6pPr>
              <a:lvl7pPr marL="29718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7pPr>
              <a:lvl8pPr marL="34290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8pPr>
              <a:lvl9pPr marL="38862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1800">
                  <a:latin typeface="方正粗倩简体" panose="03000509000000000000" charset="-122"/>
                  <a:ea typeface="方正粗倩简体" panose="03000509000000000000" charset="-122"/>
                  <a:sym typeface="Arial" pitchFamily="34" charset="0"/>
                </a:rPr>
                <a:t>为了保证行车安全，在编组列车时，对其编挂的机车车辆，在技术条件上必须有一定的要求。凡属本条所列之一的车辆，禁止编入列车：</a:t>
              </a:r>
            </a:p>
            <a:p>
              <a:pPr algn="just">
                <a:lnSpc>
                  <a:spcPct val="150000"/>
                </a:lnSpc>
              </a:pPr>
              <a:endParaRPr lang="en-US" altLang="zh-CN" sz="1800">
                <a:latin typeface="方正粗倩简体" panose="03000509000000000000" charset="-122"/>
                <a:ea typeface="方正粗倩简体" panose="03000509000000000000" charset="-122"/>
                <a:sym typeface="Arial" pitchFamily="34" charset="0"/>
              </a:endParaRPr>
            </a:p>
            <a:p>
              <a:pPr algn="just">
                <a:lnSpc>
                  <a:spcPct val="150000"/>
                </a:lnSpc>
              </a:pPr>
              <a:endParaRPr lang="en-US" altLang="zh-CN" sz="1800">
                <a:latin typeface="方正粗倩简体" panose="03000509000000000000" charset="-122"/>
                <a:ea typeface="方正粗倩简体" panose="03000509000000000000" charset="-122"/>
                <a:sym typeface="Arial" pitchFamily="34" charset="0"/>
              </a:endParaRPr>
            </a:p>
            <a:p>
              <a:pPr algn="just">
                <a:lnSpc>
                  <a:spcPct val="150000"/>
                </a:lnSpc>
              </a:pPr>
              <a:endParaRPr lang="zh-CN" altLang="en-US" sz="1800">
                <a:latin typeface="方正粗倩简体" panose="03000509000000000000" charset="-122"/>
                <a:ea typeface="方正粗倩简体" panose="03000509000000000000" charset="-122"/>
                <a:sym typeface="Arial" pitchFamily="34" charset="0"/>
              </a:endParaRPr>
            </a:p>
            <a:p>
              <a:pPr algn="just">
                <a:lnSpc>
                  <a:spcPct val="150000"/>
                </a:lnSpc>
              </a:pPr>
              <a:endParaRPr lang="zh-CN" altLang="en-US" sz="1800">
                <a:latin typeface="方正粗倩简体" panose="03000509000000000000" charset="-122"/>
                <a:ea typeface="方正粗倩简体" panose="03000509000000000000" charset="-122"/>
                <a:sym typeface="Arial" pitchFamily="34" charset="0"/>
              </a:endParaRPr>
            </a:p>
          </p:txBody>
        </p:sp>
      </p:grpSp>
      <p:sp>
        <p:nvSpPr>
          <p:cNvPr id="5" name="TextBox 8"/>
          <p:cNvSpPr txBox="1"/>
          <p:nvPr/>
        </p:nvSpPr>
        <p:spPr>
          <a:xfrm>
            <a:off x="5273787" y="365810"/>
            <a:ext cx="2311176" cy="430530"/>
          </a:xfrm>
          <a:prstGeom prst="rect">
            <a:avLst/>
          </a:prstGeom>
          <a:noFill/>
          <a:effectLst>
            <a:outerShdw blurRad="50800" dist="38100" dir="2700000" algn="tl" rotWithShape="0">
              <a:prstClr val="black">
                <a:alpha val="40000"/>
              </a:prstClr>
            </a:outerShdw>
          </a:effectLst>
        </p:spPr>
        <p:txBody>
          <a:bodyPr wrap="square" lIns="0" tIns="0" rIns="0" bIns="0" rtlCol="0" anchor="ct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sz="2800">
              <a:solidFill>
                <a:schemeClr val="bg1"/>
              </a:solidFill>
              <a:latin typeface="方正粗倩简体" panose="03000509000000000000" charset="-122"/>
              <a:ea typeface="方正粗倩简体" panose="03000509000000000000" charset="-122"/>
              <a:sym typeface="Arial" pitchFamily="34" charset="0"/>
            </a:endParaRPr>
          </a:p>
        </p:txBody>
      </p:sp>
      <p:sp>
        <p:nvSpPr>
          <p:cNvPr id="6" name="TextBox 8"/>
          <p:cNvSpPr txBox="1"/>
          <p:nvPr/>
        </p:nvSpPr>
        <p:spPr>
          <a:xfrm>
            <a:off x="3693071" y="516333"/>
            <a:ext cx="5616624" cy="615553"/>
          </a:xfrm>
          <a:prstGeom prst="rect">
            <a:avLst/>
          </a:prstGeom>
          <a:noFill/>
          <a:effectLst>
            <a:outerShdw blurRad="50800" dist="38100" dir="2700000" algn="tl" rotWithShape="0">
              <a:prstClr val="black">
                <a:alpha val="40000"/>
              </a:prstClr>
            </a:outerShdw>
          </a:effectLst>
        </p:spPr>
        <p:txBody>
          <a:bodyPr wrap="square" lIns="0" tIns="0" rIns="0" bIns="0" rtlCol="0" anchor="ct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4000" b="1">
                <a:latin typeface="方正粗倩简体" panose="03000509000000000000" charset="-122"/>
                <a:ea typeface="方正粗倩简体" panose="03000509000000000000" charset="-122"/>
                <a:sym typeface="Arial" pitchFamily="34" charset="0"/>
              </a:rPr>
              <a:t>禁止编入列车的机车车辆</a:t>
            </a:r>
            <a:endParaRPr lang="en-US" altLang="zh-CN" sz="4000" b="1">
              <a:latin typeface="方正粗倩简体" panose="03000509000000000000" charset="-122"/>
              <a:ea typeface="方正粗倩简体" panose="03000509000000000000" charset="-122"/>
              <a:sym typeface="Arial" pitchFamily="34" charset="0"/>
            </a:endParaRPr>
          </a:p>
        </p:txBody>
      </p:sp>
      <p:sp>
        <p:nvSpPr>
          <p:cNvPr id="4" name="Rectangle 2"/>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47" name="Rectangle 3"/>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49" name="Rectangle 5"/>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0" name="Rectangle 6"/>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2" name="Rectangle 8"/>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4" name="Rectangle 10"/>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5" name="Rectangle 11"/>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7" name="Rectangle 13"/>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9" name="Rectangle 15"/>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pic>
        <p:nvPicPr>
          <p:cNvPr id="1026" name="Picture 2" descr="F:\教学资料图片\课件图片（下载）\铁路行车信号\622762d0f703918f292493ec5b3d269759eec41b.jpg"/>
          <p:cNvPicPr>
            <a:picLocks noChangeAspect="1" noChangeArrowheads="1"/>
          </p:cNvPicPr>
          <p:nvPr/>
        </p:nvPicPr>
        <p:blipFill>
          <a:blip r:embed="rId3"/>
          <a:stretch>
            <a:fillRect/>
          </a:stretch>
        </p:blipFill>
        <p:spPr bwMode="auto">
          <a:xfrm>
            <a:off x="812750" y="1744116"/>
            <a:ext cx="5779135" cy="3600401"/>
          </a:xfrm>
          <a:prstGeom prst="rect">
            <a:avLst/>
          </a:prstGeom>
          <a:noFill/>
        </p:spPr>
      </p:pic>
    </p:spTree>
  </p:cSld>
  <p:clrMapOvr>
    <a:masterClrMapping/>
  </p:clrMapOvr>
  <mc:AlternateContent>
    <mc:Choice xmlns:p14="http://schemas.microsoft.com/office/powerpoint/2010/main" Requires="p14">
      <p:transition spd="slow" advTm="0" p14:dur="1250">
        <p:push/>
      </p:transition>
    </mc:Choice>
    <mc:Fallback>
      <p:transition spd="slow" advTm="0">
        <p:push/>
      </p:transition>
    </mc:Fallback>
  </mc:AlternateConten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4"/>
          <a:stretch>
            <a:fillRect/>
          </a:stretch>
        </a:blipFill>
        <a:effectLst/>
      </p:bgPr>
    </p:bg>
    <p:spTree>
      <p:nvGrpSpPr>
        <p:cNvPr id="1" name=""/>
        <p:cNvGrpSpPr/>
        <p:nvPr/>
      </p:nvGrpSpPr>
      <p:grpSpPr>
        <a:xfrm>
          <a:off x="0" y="0"/>
          <a:ext cx="0" cy="0"/>
        </a:xfrm>
      </p:grpSpPr>
      <p:grpSp>
        <p:nvGrpSpPr>
          <p:cNvPr id="3" name="组合 7"/>
          <p:cNvGrpSpPr/>
          <p:nvPr/>
        </p:nvGrpSpPr>
        <p:grpSpPr>
          <a:xfrm>
            <a:off x="7365478" y="1312069"/>
            <a:ext cx="5040561" cy="6065904"/>
            <a:chOff x="16302" y="2379"/>
            <a:chExt cx="7180" cy="9183"/>
          </a:xfrm>
        </p:grpSpPr>
        <p:sp>
          <p:nvSpPr>
            <p:cNvPr id="7" name="圆角矩形 6"/>
            <p:cNvSpPr/>
            <p:nvPr/>
          </p:nvSpPr>
          <p:spPr>
            <a:xfrm>
              <a:off x="16302" y="2379"/>
              <a:ext cx="7180" cy="7108"/>
            </a:xfrm>
            <a:prstGeom prst="round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rgbClr val="FFFFFF"/>
                  </a:solidFill>
                  <a:latin typeface="Calibri"/>
                  <a:ea typeface="宋体" panose="02010600030101010101" pitchFamily="2" charset="-122"/>
                  <a:cs typeface="+mn-cs"/>
                </a:defRPr>
              </a:lvl1pPr>
              <a:lvl2pPr marL="640080" indent="-182880" algn="l" rtl="0" fontAlgn="base">
                <a:spcBef>
                  <a:spcPct val="0"/>
                </a:spcBef>
                <a:spcAft>
                  <a:spcPct val="0"/>
                </a:spcAft>
                <a:defRPr kern="1200">
                  <a:solidFill>
                    <a:srgbClr val="FFFFFF"/>
                  </a:solidFill>
                  <a:latin typeface="Calibri"/>
                  <a:ea typeface="宋体" panose="02010600030101010101" pitchFamily="2" charset="-122"/>
                  <a:cs typeface="+mn-cs"/>
                </a:defRPr>
              </a:lvl2pPr>
              <a:lvl3pPr marL="1282700" indent="-368300" algn="l" rtl="0" fontAlgn="base">
                <a:spcBef>
                  <a:spcPct val="0"/>
                </a:spcBef>
                <a:spcAft>
                  <a:spcPct val="0"/>
                </a:spcAft>
                <a:defRPr kern="1200">
                  <a:solidFill>
                    <a:srgbClr val="FFFFFF"/>
                  </a:solidFill>
                  <a:latin typeface="Calibri"/>
                  <a:ea typeface="宋体" panose="02010600030101010101" pitchFamily="2" charset="-122"/>
                  <a:cs typeface="+mn-cs"/>
                </a:defRPr>
              </a:lvl3pPr>
              <a:lvl4pPr marL="1925955" indent="-554355" algn="l" rtl="0" fontAlgn="base">
                <a:spcBef>
                  <a:spcPct val="0"/>
                </a:spcBef>
                <a:spcAft>
                  <a:spcPct val="0"/>
                </a:spcAft>
                <a:defRPr kern="1200">
                  <a:solidFill>
                    <a:srgbClr val="FFFFFF"/>
                  </a:solidFill>
                  <a:latin typeface="Calibri"/>
                  <a:ea typeface="宋体" panose="02010600030101010101" pitchFamily="2" charset="-122"/>
                  <a:cs typeface="+mn-cs"/>
                </a:defRPr>
              </a:lvl4pPr>
              <a:lvl5pPr marL="2568575" indent="-739775" algn="l" rtl="0" fontAlgn="base">
                <a:spcBef>
                  <a:spcPct val="0"/>
                </a:spcBef>
                <a:spcAft>
                  <a:spcPct val="0"/>
                </a:spcAft>
                <a:defRPr kern="1200">
                  <a:solidFill>
                    <a:srgbClr val="FFFFFF"/>
                  </a:solidFill>
                  <a:latin typeface="Calibri"/>
                  <a:ea typeface="宋体" panose="02010600030101010101" pitchFamily="2" charset="-122"/>
                  <a:cs typeface="+mn-cs"/>
                </a:defRPr>
              </a:lvl5pPr>
              <a:lvl6pPr marL="2286000" algn="l" defTabSz="914400" rtl="0" eaLnBrk="1" latinLnBrk="0" hangingPunct="1">
                <a:defRPr kern="1200">
                  <a:solidFill>
                    <a:srgbClr val="FFFFFF"/>
                  </a:solidFill>
                  <a:latin typeface="Calibri"/>
                  <a:ea typeface="宋体" panose="02010600030101010101" pitchFamily="2" charset="-122"/>
                  <a:cs typeface="+mn-cs"/>
                </a:defRPr>
              </a:lvl6pPr>
              <a:lvl7pPr marL="2743200" algn="l" defTabSz="914400" rtl="0" eaLnBrk="1" latinLnBrk="0" hangingPunct="1">
                <a:defRPr kern="1200">
                  <a:solidFill>
                    <a:srgbClr val="FFFFFF"/>
                  </a:solidFill>
                  <a:latin typeface="Calibri"/>
                  <a:ea typeface="宋体" panose="02010600030101010101" pitchFamily="2" charset="-122"/>
                  <a:cs typeface="+mn-cs"/>
                </a:defRPr>
              </a:lvl7pPr>
              <a:lvl8pPr marL="3200400" algn="l" defTabSz="914400" rtl="0" eaLnBrk="1" latinLnBrk="0" hangingPunct="1">
                <a:defRPr kern="1200">
                  <a:solidFill>
                    <a:srgbClr val="FFFFFF"/>
                  </a:solidFill>
                  <a:latin typeface="Calibri"/>
                  <a:ea typeface="宋体" panose="02010600030101010101" pitchFamily="2" charset="-122"/>
                  <a:cs typeface="+mn-cs"/>
                </a:defRPr>
              </a:lvl8pPr>
              <a:lvl9pPr marL="3657600" algn="l" defTabSz="914400" rtl="0" eaLnBrk="1" latinLnBrk="0" hangingPunct="1">
                <a:defRPr kern="1200">
                  <a:solidFill>
                    <a:srgbClr val="FFFFFF"/>
                  </a:solidFill>
                  <a:latin typeface="Calibri"/>
                  <a:ea typeface="宋体" panose="02010600030101010101" pitchFamily="2" charset="-122"/>
                  <a:cs typeface="+mn-cs"/>
                </a:defRPr>
              </a:lvl9pPr>
            </a:lstStyle>
            <a:p>
              <a:pPr algn="ctr"/>
              <a:endParaRPr lang="en-US" altLang="zh-CN" b="1"/>
            </a:p>
          </p:txBody>
        </p:sp>
        <p:sp>
          <p:nvSpPr>
            <p:cNvPr id="34" name="文本框 66"/>
            <p:cNvSpPr txBox="1">
              <a:spLocks noChangeArrowheads="1"/>
            </p:cNvSpPr>
            <p:nvPr/>
          </p:nvSpPr>
          <p:spPr bwMode="auto">
            <a:xfrm>
              <a:off x="16581" y="4014"/>
              <a:ext cx="6679" cy="7548"/>
            </a:xfrm>
            <a:prstGeom prst="rect">
              <a:avLst/>
            </a:prstGeom>
            <a:noFill/>
            <a:ln>
              <a:noFill/>
            </a:ln>
            <a:effectLst>
              <a:outerShdw blurRad="50800" dist="38100" dir="2700000" algn="tl" rotWithShape="0">
                <a:schemeClr val="bg1">
                  <a:alpha val="40000"/>
                </a:schemeClr>
              </a:outerShdw>
            </a:effectLst>
          </p:spPr>
          <p:txBody>
            <a:bodyPr wrap="square" lIns="0" tIns="0" rIns="0" bIns="0">
              <a:spAutoFit/>
            </a:bodyPr>
            <a:lstStyle>
              <a:defPPr>
                <a:defRPr lang="zh-CN"/>
              </a:defPPr>
              <a:lvl1pPr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1pPr>
              <a:lvl2pPr marL="742950" indent="-28575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2pPr>
              <a:lvl3pPr marL="1143000" indent="-22860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3pPr>
              <a:lvl4pPr marL="1600200" indent="-22860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4pPr>
              <a:lvl5pPr marL="2057400" indent="-22860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5pPr>
              <a:lvl6pPr marL="25146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6pPr>
              <a:lvl7pPr marL="29718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7pPr>
              <a:lvl8pPr marL="34290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8pPr>
              <a:lvl9pPr marL="38862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1800">
                  <a:latin typeface="方正粗倩简体" panose="03000509000000000000" charset="-122"/>
                  <a:ea typeface="方正粗倩简体" panose="03000509000000000000" charset="-122"/>
                  <a:sym typeface="Arial" pitchFamily="34" charset="0"/>
                </a:rPr>
                <a:t>插有扣修、倒装色票的车辆多系故障车辆，经检车人员确定，车辆技术状态不良、定检到期或过期需要扣修或重车因技术状态不良需倒装后进行摘车修理。这些车辆不准使用，列检人员应按照规定正确插、撤色票，并及时向车站发出“车辆检修通知书”，车站应迅速送往车辆部门指定地点修理。其他人员不准任意插、撤色票。</a:t>
              </a:r>
            </a:p>
            <a:p>
              <a:pPr algn="just">
                <a:lnSpc>
                  <a:spcPct val="150000"/>
                </a:lnSpc>
              </a:pPr>
              <a:endParaRPr lang="en-US" altLang="zh-CN" sz="1800">
                <a:latin typeface="方正粗倩简体" panose="03000509000000000000" charset="-122"/>
                <a:ea typeface="方正粗倩简体" panose="03000509000000000000" charset="-122"/>
                <a:sym typeface="Arial" pitchFamily="34" charset="0"/>
              </a:endParaRPr>
            </a:p>
            <a:p>
              <a:pPr algn="just">
                <a:lnSpc>
                  <a:spcPct val="150000"/>
                </a:lnSpc>
              </a:pPr>
              <a:endParaRPr lang="en-US" altLang="zh-CN" sz="1800">
                <a:latin typeface="方正粗倩简体" panose="03000509000000000000" charset="-122"/>
                <a:ea typeface="方正粗倩简体" panose="03000509000000000000" charset="-122"/>
                <a:sym typeface="Arial" pitchFamily="34" charset="0"/>
              </a:endParaRPr>
            </a:p>
            <a:p>
              <a:pPr algn="just">
                <a:lnSpc>
                  <a:spcPct val="150000"/>
                </a:lnSpc>
              </a:pPr>
              <a:endParaRPr lang="zh-CN" altLang="en-US" sz="1800">
                <a:latin typeface="方正粗倩简体" panose="03000509000000000000" charset="-122"/>
                <a:ea typeface="方正粗倩简体" panose="03000509000000000000" charset="-122"/>
                <a:sym typeface="Arial" pitchFamily="34" charset="0"/>
              </a:endParaRPr>
            </a:p>
            <a:p>
              <a:pPr algn="just">
                <a:lnSpc>
                  <a:spcPct val="150000"/>
                </a:lnSpc>
              </a:pPr>
              <a:endParaRPr lang="zh-CN" altLang="en-US" sz="1800">
                <a:latin typeface="方正粗倩简体" panose="03000509000000000000" charset="-122"/>
                <a:ea typeface="方正粗倩简体" panose="03000509000000000000" charset="-122"/>
                <a:sym typeface="Arial" pitchFamily="34" charset="0"/>
              </a:endParaRPr>
            </a:p>
          </p:txBody>
        </p:sp>
      </p:grpSp>
      <p:sp>
        <p:nvSpPr>
          <p:cNvPr id="5" name="TextBox 8"/>
          <p:cNvSpPr txBox="1"/>
          <p:nvPr/>
        </p:nvSpPr>
        <p:spPr>
          <a:xfrm>
            <a:off x="5273787" y="365810"/>
            <a:ext cx="2311176" cy="430530"/>
          </a:xfrm>
          <a:prstGeom prst="rect">
            <a:avLst/>
          </a:prstGeom>
          <a:noFill/>
          <a:effectLst>
            <a:outerShdw blurRad="50800" dist="38100" dir="2700000" algn="tl" rotWithShape="0">
              <a:prstClr val="black">
                <a:alpha val="40000"/>
              </a:prstClr>
            </a:outerShdw>
          </a:effectLst>
        </p:spPr>
        <p:txBody>
          <a:bodyPr wrap="square" lIns="0" tIns="0" rIns="0" bIns="0" rtlCol="0" anchor="ct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sz="2800">
              <a:solidFill>
                <a:schemeClr val="bg1"/>
              </a:solidFill>
              <a:latin typeface="方正粗倩简体" panose="03000509000000000000" charset="-122"/>
              <a:ea typeface="方正粗倩简体" panose="03000509000000000000" charset="-122"/>
              <a:sym typeface="Arial" pitchFamily="34" charset="0"/>
            </a:endParaRPr>
          </a:p>
        </p:txBody>
      </p:sp>
      <p:sp>
        <p:nvSpPr>
          <p:cNvPr id="6" name="TextBox 8"/>
          <p:cNvSpPr txBox="1"/>
          <p:nvPr/>
        </p:nvSpPr>
        <p:spPr>
          <a:xfrm>
            <a:off x="3405039" y="584692"/>
            <a:ext cx="5688632" cy="615553"/>
          </a:xfrm>
          <a:prstGeom prst="rect">
            <a:avLst/>
          </a:prstGeom>
          <a:noFill/>
          <a:effectLst>
            <a:outerShdw blurRad="50800" dist="38100" dir="2700000" algn="tl" rotWithShape="0">
              <a:prstClr val="black">
                <a:alpha val="40000"/>
              </a:prstClr>
            </a:outerShdw>
          </a:effectLst>
        </p:spPr>
        <p:txBody>
          <a:bodyPr wrap="square" lIns="0" tIns="0" rIns="0" bIns="0" rtlCol="0" anchor="ct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4000" b="1">
                <a:latin typeface="方正粗倩简体" panose="03000509000000000000" charset="-122"/>
                <a:ea typeface="方正粗倩简体" panose="03000509000000000000" charset="-122"/>
                <a:sym typeface="Arial" pitchFamily="34" charset="0"/>
              </a:rPr>
              <a:t>禁止编入列车的机车车辆</a:t>
            </a:r>
            <a:endParaRPr lang="en-US" altLang="zh-CN" sz="4000" b="1">
              <a:latin typeface="方正粗倩简体" panose="03000509000000000000" charset="-122"/>
              <a:ea typeface="方正粗倩简体" panose="03000509000000000000" charset="-122"/>
              <a:sym typeface="Arial" pitchFamily="34" charset="0"/>
            </a:endParaRPr>
          </a:p>
        </p:txBody>
      </p:sp>
      <p:sp>
        <p:nvSpPr>
          <p:cNvPr id="4" name="Rectangle 2"/>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47" name="Rectangle 3"/>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2" name="文本框 13"/>
          <p:cNvSpPr txBox="1">
            <a:spLocks noChangeArrowheads="1"/>
          </p:cNvSpPr>
          <p:nvPr/>
        </p:nvSpPr>
        <p:spPr bwMode="auto">
          <a:xfrm>
            <a:off x="7869535" y="1528093"/>
            <a:ext cx="3874459" cy="738664"/>
          </a:xfrm>
          <a:prstGeom prst="rect">
            <a:avLst/>
          </a:prstGeom>
          <a:noFill/>
          <a:ln>
            <a:noFill/>
          </a:ln>
          <a:effectLst/>
        </p:spPr>
        <p:txBody>
          <a:bodyPr wrap="none" lIns="0" tIns="0" rIns="0" bIns="0">
            <a:spAutoFit/>
          </a:bodyPr>
          <a:lstStyle>
            <a:defPPr>
              <a:defRPr lang="zh-CN"/>
            </a:defPPr>
            <a:lvl1pPr algn="l" rtl="0" eaLnBrk="1" fontAlgn="base" hangingPunct="1">
              <a:spcBef>
                <a:spcPct val="0"/>
              </a:spcBef>
              <a:spcAft>
                <a:spcPct val="0"/>
              </a:spcAft>
              <a:defRPr sz="9600" kern="1200">
                <a:solidFill>
                  <a:schemeClr val="bg1"/>
                </a:solidFill>
                <a:latin typeface="Helvetica-Roman-SemiB" pitchFamily="2" charset="0"/>
                <a:ea typeface="SimSun-ExtB" panose="02010609060101010101" pitchFamily="49" charset="-122"/>
                <a:cs typeface="Arial" pitchFamily="34" charset="0"/>
              </a:defRPr>
            </a:lvl1pPr>
            <a:lvl2pPr marL="742950" indent="-28575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143000" indent="-228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600200" indent="-228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057400" indent="-228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5146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6pPr>
            <a:lvl7pPr marL="29718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7pPr>
            <a:lvl8pPr marL="34290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8pPr>
            <a:lvl9pPr marL="38862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9pPr>
          </a:lstStyle>
          <a:p>
            <a:pPr algn="just">
              <a:spcBef>
                <a:spcPct val="0"/>
              </a:spcBef>
              <a:spcAft>
                <a:spcPct val="0"/>
              </a:spcAft>
            </a:pPr>
            <a:r>
              <a:rPr lang="en-US" altLang="zh-CN" sz="2400">
                <a:solidFill>
                  <a:schemeClr val="tx1"/>
                </a:solidFill>
                <a:latin typeface="方正粗倩简体" panose="03000509000000000000" charset="-122"/>
                <a:ea typeface="方正粗倩简体" panose="03000509000000000000" charset="-122"/>
                <a:sym typeface="Arial" pitchFamily="34" charset="0"/>
              </a:rPr>
              <a:t>1</a:t>
            </a:r>
            <a:r>
              <a:rPr lang="zh-CN" altLang="en-US" sz="2400">
                <a:solidFill>
                  <a:schemeClr val="tx1"/>
                </a:solidFill>
                <a:latin typeface="方正粗倩简体" panose="03000509000000000000" charset="-122"/>
                <a:ea typeface="方正粗倩简体" panose="03000509000000000000" charset="-122"/>
                <a:sym typeface="Arial" pitchFamily="34" charset="0"/>
              </a:rPr>
              <a:t>．插有扣修、倒装色票的及</a:t>
            </a:r>
            <a:endParaRPr lang="en-US" altLang="zh-CN" sz="2400">
              <a:solidFill>
                <a:schemeClr val="tx1"/>
              </a:solidFill>
              <a:latin typeface="方正粗倩简体" panose="03000509000000000000" charset="-122"/>
              <a:ea typeface="方正粗倩简体" panose="03000509000000000000" charset="-122"/>
              <a:sym typeface="Arial" pitchFamily="34" charset="0"/>
            </a:endParaRPr>
          </a:p>
          <a:p>
            <a:pPr algn="just">
              <a:spcBef>
                <a:spcPct val="0"/>
              </a:spcBef>
              <a:spcAft>
                <a:spcPct val="0"/>
              </a:spcAft>
            </a:pPr>
            <a:r>
              <a:rPr lang="zh-CN" altLang="en-US" sz="2400">
                <a:solidFill>
                  <a:schemeClr val="tx1"/>
                </a:solidFill>
                <a:latin typeface="方正粗倩简体" panose="03000509000000000000" charset="-122"/>
                <a:ea typeface="方正粗倩简体" panose="03000509000000000000" charset="-122"/>
                <a:sym typeface="Arial" pitchFamily="34" charset="0"/>
              </a:rPr>
              <a:t>车体倾斜超过规定限度的</a:t>
            </a:r>
          </a:p>
        </p:txBody>
      </p:sp>
      <p:sp>
        <p:nvSpPr>
          <p:cNvPr id="6149" name="Rectangle 5"/>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0" name="Rectangle 6"/>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2" name="Rectangle 8"/>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4" name="Rectangle 10"/>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5" name="Rectangle 11"/>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7" name="Rectangle 13"/>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9" name="Rectangle 15"/>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pic>
        <p:nvPicPr>
          <p:cNvPr id="1026" name="Picture 2" descr="F:\教学资料图片\W020081021369267409939.jpg"/>
          <p:cNvPicPr>
            <a:picLocks noChangeAspect="1" noChangeArrowheads="1"/>
          </p:cNvPicPr>
          <p:nvPr/>
        </p:nvPicPr>
        <p:blipFill>
          <a:blip r:embed="rId3"/>
          <a:stretch>
            <a:fillRect/>
          </a:stretch>
        </p:blipFill>
        <p:spPr bwMode="auto">
          <a:xfrm>
            <a:off x="1748855" y="1888133"/>
            <a:ext cx="4581525" cy="3333750"/>
          </a:xfrm>
          <a:prstGeom prst="rect">
            <a:avLst/>
          </a:prstGeom>
          <a:noFill/>
        </p:spPr>
      </p:pic>
    </p:spTree>
  </p:cSld>
  <p:clrMapOvr>
    <a:masterClrMapping/>
  </p:clrMapOvr>
  <mc:AlternateContent>
    <mc:Choice xmlns:p14="http://schemas.microsoft.com/office/powerpoint/2010/main" Requires="p14">
      <p:transition spd="slow" advTm="0" p14:dur="1250">
        <p:push/>
      </p:transition>
    </mc:Choice>
    <mc:Fallback>
      <p:transition spd="slow" advTm="0">
        <p:push/>
      </p:transition>
    </mc:Fallback>
  </mc:AlternateConten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4"/>
          <a:stretch>
            <a:fillRect/>
          </a:stretch>
        </a:blipFill>
        <a:effectLst/>
      </p:bgPr>
    </p:bg>
    <p:spTree>
      <p:nvGrpSpPr>
        <p:cNvPr id="1" name=""/>
        <p:cNvGrpSpPr/>
        <p:nvPr/>
      </p:nvGrpSpPr>
      <p:grpSpPr>
        <a:xfrm>
          <a:off x="0" y="0"/>
          <a:ext cx="0" cy="0"/>
        </a:xfrm>
      </p:grpSpPr>
      <p:grpSp>
        <p:nvGrpSpPr>
          <p:cNvPr id="3" name="组合 7"/>
          <p:cNvGrpSpPr/>
          <p:nvPr/>
        </p:nvGrpSpPr>
        <p:grpSpPr>
          <a:xfrm>
            <a:off x="7365478" y="1312069"/>
            <a:ext cx="5040561" cy="6553832"/>
            <a:chOff x="16302" y="2379"/>
            <a:chExt cx="7180" cy="9330"/>
          </a:xfrm>
        </p:grpSpPr>
        <p:sp>
          <p:nvSpPr>
            <p:cNvPr id="7" name="圆角矩形 6"/>
            <p:cNvSpPr/>
            <p:nvPr/>
          </p:nvSpPr>
          <p:spPr>
            <a:xfrm>
              <a:off x="16302" y="2379"/>
              <a:ext cx="7180" cy="7108"/>
            </a:xfrm>
            <a:prstGeom prst="round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rgbClr val="FFFFFF"/>
                  </a:solidFill>
                  <a:latin typeface="Calibri"/>
                  <a:ea typeface="宋体" panose="02010600030101010101" pitchFamily="2" charset="-122"/>
                  <a:cs typeface="+mn-cs"/>
                </a:defRPr>
              </a:lvl1pPr>
              <a:lvl2pPr marL="640080" indent="-182880" algn="l" rtl="0" fontAlgn="base">
                <a:spcBef>
                  <a:spcPct val="0"/>
                </a:spcBef>
                <a:spcAft>
                  <a:spcPct val="0"/>
                </a:spcAft>
                <a:defRPr kern="1200">
                  <a:solidFill>
                    <a:srgbClr val="FFFFFF"/>
                  </a:solidFill>
                  <a:latin typeface="Calibri"/>
                  <a:ea typeface="宋体" panose="02010600030101010101" pitchFamily="2" charset="-122"/>
                  <a:cs typeface="+mn-cs"/>
                </a:defRPr>
              </a:lvl2pPr>
              <a:lvl3pPr marL="1282700" indent="-368300" algn="l" rtl="0" fontAlgn="base">
                <a:spcBef>
                  <a:spcPct val="0"/>
                </a:spcBef>
                <a:spcAft>
                  <a:spcPct val="0"/>
                </a:spcAft>
                <a:defRPr kern="1200">
                  <a:solidFill>
                    <a:srgbClr val="FFFFFF"/>
                  </a:solidFill>
                  <a:latin typeface="Calibri"/>
                  <a:ea typeface="宋体" panose="02010600030101010101" pitchFamily="2" charset="-122"/>
                  <a:cs typeface="+mn-cs"/>
                </a:defRPr>
              </a:lvl3pPr>
              <a:lvl4pPr marL="1925955" indent="-554355" algn="l" rtl="0" fontAlgn="base">
                <a:spcBef>
                  <a:spcPct val="0"/>
                </a:spcBef>
                <a:spcAft>
                  <a:spcPct val="0"/>
                </a:spcAft>
                <a:defRPr kern="1200">
                  <a:solidFill>
                    <a:srgbClr val="FFFFFF"/>
                  </a:solidFill>
                  <a:latin typeface="Calibri"/>
                  <a:ea typeface="宋体" panose="02010600030101010101" pitchFamily="2" charset="-122"/>
                  <a:cs typeface="+mn-cs"/>
                </a:defRPr>
              </a:lvl4pPr>
              <a:lvl5pPr marL="2568575" indent="-739775" algn="l" rtl="0" fontAlgn="base">
                <a:spcBef>
                  <a:spcPct val="0"/>
                </a:spcBef>
                <a:spcAft>
                  <a:spcPct val="0"/>
                </a:spcAft>
                <a:defRPr kern="1200">
                  <a:solidFill>
                    <a:srgbClr val="FFFFFF"/>
                  </a:solidFill>
                  <a:latin typeface="Calibri"/>
                  <a:ea typeface="宋体" panose="02010600030101010101" pitchFamily="2" charset="-122"/>
                  <a:cs typeface="+mn-cs"/>
                </a:defRPr>
              </a:lvl5pPr>
              <a:lvl6pPr marL="2286000" algn="l" defTabSz="914400" rtl="0" eaLnBrk="1" latinLnBrk="0" hangingPunct="1">
                <a:defRPr kern="1200">
                  <a:solidFill>
                    <a:srgbClr val="FFFFFF"/>
                  </a:solidFill>
                  <a:latin typeface="Calibri"/>
                  <a:ea typeface="宋体" panose="02010600030101010101" pitchFamily="2" charset="-122"/>
                  <a:cs typeface="+mn-cs"/>
                </a:defRPr>
              </a:lvl6pPr>
              <a:lvl7pPr marL="2743200" algn="l" defTabSz="914400" rtl="0" eaLnBrk="1" latinLnBrk="0" hangingPunct="1">
                <a:defRPr kern="1200">
                  <a:solidFill>
                    <a:srgbClr val="FFFFFF"/>
                  </a:solidFill>
                  <a:latin typeface="Calibri"/>
                  <a:ea typeface="宋体" panose="02010600030101010101" pitchFamily="2" charset="-122"/>
                  <a:cs typeface="+mn-cs"/>
                </a:defRPr>
              </a:lvl7pPr>
              <a:lvl8pPr marL="3200400" algn="l" defTabSz="914400" rtl="0" eaLnBrk="1" latinLnBrk="0" hangingPunct="1">
                <a:defRPr kern="1200">
                  <a:solidFill>
                    <a:srgbClr val="FFFFFF"/>
                  </a:solidFill>
                  <a:latin typeface="Calibri"/>
                  <a:ea typeface="宋体" panose="02010600030101010101" pitchFamily="2" charset="-122"/>
                  <a:cs typeface="+mn-cs"/>
                </a:defRPr>
              </a:lvl8pPr>
              <a:lvl9pPr marL="3657600" algn="l" defTabSz="914400" rtl="0" eaLnBrk="1" latinLnBrk="0" hangingPunct="1">
                <a:defRPr kern="1200">
                  <a:solidFill>
                    <a:srgbClr val="FFFFFF"/>
                  </a:solidFill>
                  <a:latin typeface="Calibri"/>
                  <a:ea typeface="宋体" panose="02010600030101010101" pitchFamily="2" charset="-122"/>
                  <a:cs typeface="+mn-cs"/>
                </a:defRPr>
              </a:lvl9pPr>
            </a:lstStyle>
            <a:p>
              <a:pPr algn="ctr"/>
              <a:endParaRPr lang="en-US" altLang="zh-CN" b="1"/>
            </a:p>
          </p:txBody>
        </p:sp>
        <p:sp>
          <p:nvSpPr>
            <p:cNvPr id="34" name="文本框 66"/>
            <p:cNvSpPr txBox="1">
              <a:spLocks noChangeArrowheads="1"/>
            </p:cNvSpPr>
            <p:nvPr/>
          </p:nvSpPr>
          <p:spPr bwMode="auto">
            <a:xfrm>
              <a:off x="16581" y="4019"/>
              <a:ext cx="6679" cy="7690"/>
            </a:xfrm>
            <a:prstGeom prst="rect">
              <a:avLst/>
            </a:prstGeom>
            <a:noFill/>
            <a:ln>
              <a:noFill/>
            </a:ln>
            <a:effectLst>
              <a:outerShdw blurRad="50800" dist="38100" dir="2700000" algn="tl" rotWithShape="0">
                <a:schemeClr val="bg1">
                  <a:alpha val="40000"/>
                </a:schemeClr>
              </a:outerShdw>
            </a:effectLst>
          </p:spPr>
          <p:txBody>
            <a:bodyPr wrap="square" lIns="0" tIns="0" rIns="0" bIns="0">
              <a:spAutoFit/>
            </a:bodyPr>
            <a:lstStyle>
              <a:defPPr>
                <a:defRPr lang="zh-CN"/>
              </a:defPPr>
              <a:lvl1pPr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1pPr>
              <a:lvl2pPr marL="742950" indent="-28575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2pPr>
              <a:lvl3pPr marL="1143000" indent="-22860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3pPr>
              <a:lvl4pPr marL="1600200" indent="-22860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4pPr>
              <a:lvl5pPr marL="2057400" indent="-22860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5pPr>
              <a:lvl6pPr marL="25146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6pPr>
              <a:lvl7pPr marL="29718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7pPr>
              <a:lvl8pPr marL="34290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8pPr>
              <a:lvl9pPr marL="38862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1800">
                  <a:latin typeface="方正粗倩简体" panose="03000509000000000000" charset="-122"/>
                  <a:ea typeface="方正粗倩简体" panose="03000509000000000000" charset="-122"/>
                  <a:sym typeface="Arial" pitchFamily="34" charset="0"/>
                </a:rPr>
                <a:t>车体倾斜超过规定限度的车辆。车体倾斜指车辆一侧或一端倾斜，一般是由于车体结构变化，弹簧衰弱或装载偏重、集重、超重等所造成。车体倾斜可能使弹簧折断或车辆热轴，在运行中车体左右摇摆，甚至可能发生脱轨，同时车体倾斜超过限度（客车超过</a:t>
              </a:r>
              <a:r>
                <a:rPr lang="en-US" altLang="zh-CN" sz="1800">
                  <a:latin typeface="方正粗倩简体" panose="03000509000000000000" charset="-122"/>
                  <a:ea typeface="方正粗倩简体" panose="03000509000000000000" charset="-122"/>
                  <a:sym typeface="Arial" pitchFamily="34" charset="0"/>
                </a:rPr>
                <a:t>50 mm</a:t>
              </a:r>
              <a:r>
                <a:rPr lang="zh-CN" altLang="en-US" sz="1800">
                  <a:latin typeface="方正粗倩简体" panose="03000509000000000000" charset="-122"/>
                  <a:ea typeface="方正粗倩简体" panose="03000509000000000000" charset="-122"/>
                  <a:sym typeface="Arial" pitchFamily="34" charset="0"/>
                </a:rPr>
                <a:t>，货车超过</a:t>
              </a:r>
              <a:r>
                <a:rPr lang="en-US" altLang="zh-CN" sz="1800">
                  <a:latin typeface="方正粗倩简体" panose="03000509000000000000" charset="-122"/>
                  <a:ea typeface="方正粗倩简体" panose="03000509000000000000" charset="-122"/>
                  <a:sym typeface="Arial" pitchFamily="34" charset="0"/>
                </a:rPr>
                <a:t>7 5 mm</a:t>
              </a:r>
              <a:r>
                <a:rPr lang="zh-CN" altLang="en-US" sz="1800">
                  <a:latin typeface="方正粗倩简体" panose="03000509000000000000" charset="-122"/>
                  <a:ea typeface="方正粗倩简体" panose="03000509000000000000" charset="-122"/>
                  <a:sym typeface="Arial" pitchFamily="34" charset="0"/>
                </a:rPr>
                <a:t>时，也可能侵入限界，与信号设备、建筑物或邻线机车车辆接触。</a:t>
              </a:r>
            </a:p>
            <a:p>
              <a:pPr algn="just">
                <a:lnSpc>
                  <a:spcPct val="150000"/>
                </a:lnSpc>
              </a:pPr>
              <a:endParaRPr lang="zh-CN" altLang="en-US" sz="1800">
                <a:latin typeface="方正粗倩简体" panose="03000509000000000000" charset="-122"/>
                <a:ea typeface="方正粗倩简体" panose="03000509000000000000" charset="-122"/>
                <a:sym typeface="Arial" pitchFamily="34" charset="0"/>
              </a:endParaRPr>
            </a:p>
            <a:p>
              <a:pPr algn="just">
                <a:lnSpc>
                  <a:spcPct val="150000"/>
                </a:lnSpc>
              </a:pPr>
              <a:endParaRPr lang="en-US" altLang="zh-CN" sz="1800">
                <a:latin typeface="方正粗倩简体" panose="03000509000000000000" charset="-122"/>
                <a:ea typeface="方正粗倩简体" panose="03000509000000000000" charset="-122"/>
                <a:sym typeface="Arial" pitchFamily="34" charset="0"/>
              </a:endParaRPr>
            </a:p>
            <a:p>
              <a:pPr algn="just">
                <a:lnSpc>
                  <a:spcPct val="150000"/>
                </a:lnSpc>
              </a:pPr>
              <a:endParaRPr lang="en-US" altLang="zh-CN" sz="1800">
                <a:latin typeface="方正粗倩简体" panose="03000509000000000000" charset="-122"/>
                <a:ea typeface="方正粗倩简体" panose="03000509000000000000" charset="-122"/>
                <a:sym typeface="Arial" pitchFamily="34" charset="0"/>
              </a:endParaRPr>
            </a:p>
            <a:p>
              <a:pPr algn="just">
                <a:lnSpc>
                  <a:spcPct val="150000"/>
                </a:lnSpc>
              </a:pPr>
              <a:endParaRPr lang="zh-CN" altLang="en-US" sz="1800">
                <a:latin typeface="方正粗倩简体" panose="03000509000000000000" charset="-122"/>
                <a:ea typeface="方正粗倩简体" panose="03000509000000000000" charset="-122"/>
                <a:sym typeface="Arial" pitchFamily="34" charset="0"/>
              </a:endParaRPr>
            </a:p>
            <a:p>
              <a:pPr algn="just">
                <a:lnSpc>
                  <a:spcPct val="150000"/>
                </a:lnSpc>
              </a:pPr>
              <a:endParaRPr lang="zh-CN" altLang="en-US" sz="1800">
                <a:latin typeface="方正粗倩简体" panose="03000509000000000000" charset="-122"/>
                <a:ea typeface="方正粗倩简体" panose="03000509000000000000" charset="-122"/>
                <a:sym typeface="Arial" pitchFamily="34" charset="0"/>
              </a:endParaRPr>
            </a:p>
          </p:txBody>
        </p:sp>
      </p:grpSp>
      <p:sp>
        <p:nvSpPr>
          <p:cNvPr id="5" name="TextBox 8"/>
          <p:cNvSpPr txBox="1"/>
          <p:nvPr/>
        </p:nvSpPr>
        <p:spPr>
          <a:xfrm>
            <a:off x="5273787" y="365810"/>
            <a:ext cx="2311176" cy="430530"/>
          </a:xfrm>
          <a:prstGeom prst="rect">
            <a:avLst/>
          </a:prstGeom>
          <a:noFill/>
          <a:effectLst>
            <a:outerShdw blurRad="50800" dist="38100" dir="2700000" algn="tl" rotWithShape="0">
              <a:prstClr val="black">
                <a:alpha val="40000"/>
              </a:prstClr>
            </a:outerShdw>
          </a:effectLst>
        </p:spPr>
        <p:txBody>
          <a:bodyPr wrap="square" lIns="0" tIns="0" rIns="0" bIns="0" rtlCol="0" anchor="ct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sz="2800">
              <a:solidFill>
                <a:schemeClr val="bg1"/>
              </a:solidFill>
              <a:latin typeface="方正粗倩简体" panose="03000509000000000000" charset="-122"/>
              <a:ea typeface="方正粗倩简体" panose="03000509000000000000" charset="-122"/>
              <a:sym typeface="Arial" pitchFamily="34" charset="0"/>
            </a:endParaRPr>
          </a:p>
        </p:txBody>
      </p:sp>
      <p:sp>
        <p:nvSpPr>
          <p:cNvPr id="6" name="TextBox 8"/>
          <p:cNvSpPr txBox="1"/>
          <p:nvPr/>
        </p:nvSpPr>
        <p:spPr>
          <a:xfrm>
            <a:off x="3693071" y="584692"/>
            <a:ext cx="5688632" cy="615553"/>
          </a:xfrm>
          <a:prstGeom prst="rect">
            <a:avLst/>
          </a:prstGeom>
          <a:noFill/>
          <a:effectLst>
            <a:outerShdw blurRad="50800" dist="38100" dir="2700000" algn="tl" rotWithShape="0">
              <a:prstClr val="black">
                <a:alpha val="40000"/>
              </a:prstClr>
            </a:outerShdw>
          </a:effectLst>
        </p:spPr>
        <p:txBody>
          <a:bodyPr wrap="square" lIns="0" tIns="0" rIns="0" bIns="0" rtlCol="0" anchor="ct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4000" b="1">
                <a:latin typeface="方正粗倩简体" panose="03000509000000000000" charset="-122"/>
                <a:ea typeface="方正粗倩简体" panose="03000509000000000000" charset="-122"/>
                <a:sym typeface="Arial" pitchFamily="34" charset="0"/>
              </a:rPr>
              <a:t>禁止编入列车的机车车辆</a:t>
            </a:r>
            <a:endParaRPr lang="en-US" altLang="zh-CN" sz="4000" b="1">
              <a:latin typeface="方正粗倩简体" panose="03000509000000000000" charset="-122"/>
              <a:ea typeface="方正粗倩简体" panose="03000509000000000000" charset="-122"/>
              <a:sym typeface="Arial" pitchFamily="34" charset="0"/>
            </a:endParaRPr>
          </a:p>
        </p:txBody>
      </p:sp>
      <p:sp>
        <p:nvSpPr>
          <p:cNvPr id="4" name="Rectangle 2"/>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47" name="Rectangle 3"/>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2" name="文本框 13"/>
          <p:cNvSpPr txBox="1">
            <a:spLocks noChangeArrowheads="1"/>
          </p:cNvSpPr>
          <p:nvPr/>
        </p:nvSpPr>
        <p:spPr bwMode="auto">
          <a:xfrm>
            <a:off x="7869535" y="1528093"/>
            <a:ext cx="3874459" cy="738664"/>
          </a:xfrm>
          <a:prstGeom prst="rect">
            <a:avLst/>
          </a:prstGeom>
          <a:noFill/>
          <a:ln>
            <a:noFill/>
          </a:ln>
          <a:effectLst/>
        </p:spPr>
        <p:txBody>
          <a:bodyPr wrap="none" lIns="0" tIns="0" rIns="0" bIns="0">
            <a:spAutoFit/>
          </a:bodyPr>
          <a:lstStyle>
            <a:defPPr>
              <a:defRPr lang="zh-CN"/>
            </a:defPPr>
            <a:lvl1pPr algn="l" rtl="0" eaLnBrk="1" fontAlgn="base" hangingPunct="1">
              <a:spcBef>
                <a:spcPct val="0"/>
              </a:spcBef>
              <a:spcAft>
                <a:spcPct val="0"/>
              </a:spcAft>
              <a:defRPr sz="9600" kern="1200">
                <a:solidFill>
                  <a:schemeClr val="bg1"/>
                </a:solidFill>
                <a:latin typeface="Helvetica-Roman-SemiB" pitchFamily="2" charset="0"/>
                <a:ea typeface="SimSun-ExtB" panose="02010609060101010101" pitchFamily="49" charset="-122"/>
                <a:cs typeface="Arial" pitchFamily="34" charset="0"/>
              </a:defRPr>
            </a:lvl1pPr>
            <a:lvl2pPr marL="742950" indent="-28575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143000" indent="-228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600200" indent="-228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057400" indent="-228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5146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6pPr>
            <a:lvl7pPr marL="29718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7pPr>
            <a:lvl8pPr marL="34290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8pPr>
            <a:lvl9pPr marL="38862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9pPr>
          </a:lstStyle>
          <a:p>
            <a:pPr algn="just">
              <a:spcBef>
                <a:spcPct val="0"/>
              </a:spcBef>
              <a:spcAft>
                <a:spcPct val="0"/>
              </a:spcAft>
            </a:pPr>
            <a:r>
              <a:rPr lang="en-US" altLang="zh-CN" sz="2400">
                <a:solidFill>
                  <a:schemeClr val="tx1"/>
                </a:solidFill>
                <a:latin typeface="方正粗倩简体" panose="03000509000000000000" charset="-122"/>
                <a:ea typeface="方正粗倩简体" panose="03000509000000000000" charset="-122"/>
                <a:sym typeface="Arial" pitchFamily="34" charset="0"/>
              </a:rPr>
              <a:t>1</a:t>
            </a:r>
            <a:r>
              <a:rPr lang="zh-CN" altLang="en-US" sz="2400">
                <a:solidFill>
                  <a:schemeClr val="tx1"/>
                </a:solidFill>
                <a:latin typeface="方正粗倩简体" panose="03000509000000000000" charset="-122"/>
                <a:ea typeface="方正粗倩简体" panose="03000509000000000000" charset="-122"/>
                <a:sym typeface="Arial" pitchFamily="34" charset="0"/>
              </a:rPr>
              <a:t>．插有扣修、倒装色票的及</a:t>
            </a:r>
            <a:endParaRPr lang="en-US" altLang="zh-CN" sz="2400">
              <a:solidFill>
                <a:schemeClr val="tx1"/>
              </a:solidFill>
              <a:latin typeface="方正粗倩简体" panose="03000509000000000000" charset="-122"/>
              <a:ea typeface="方正粗倩简体" panose="03000509000000000000" charset="-122"/>
              <a:sym typeface="Arial" pitchFamily="34" charset="0"/>
            </a:endParaRPr>
          </a:p>
          <a:p>
            <a:pPr algn="just">
              <a:spcBef>
                <a:spcPct val="0"/>
              </a:spcBef>
              <a:spcAft>
                <a:spcPct val="0"/>
              </a:spcAft>
            </a:pPr>
            <a:r>
              <a:rPr lang="zh-CN" altLang="en-US" sz="2400">
                <a:solidFill>
                  <a:schemeClr val="tx1"/>
                </a:solidFill>
                <a:latin typeface="方正粗倩简体" panose="03000509000000000000" charset="-122"/>
                <a:ea typeface="方正粗倩简体" panose="03000509000000000000" charset="-122"/>
                <a:sym typeface="Arial" pitchFamily="34" charset="0"/>
              </a:rPr>
              <a:t>车体倾斜超过规定限度的</a:t>
            </a:r>
          </a:p>
        </p:txBody>
      </p:sp>
      <p:sp>
        <p:nvSpPr>
          <p:cNvPr id="6149" name="Rectangle 5"/>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0" name="Rectangle 6"/>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2" name="Rectangle 8"/>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4" name="Rectangle 10"/>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5" name="Rectangle 11"/>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7" name="Rectangle 13"/>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9" name="Rectangle 15"/>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pic>
        <p:nvPicPr>
          <p:cNvPr id="1026" name="Picture 2" descr="F:\教学资料图片\W020081021369267409939.jpg"/>
          <p:cNvPicPr>
            <a:picLocks noChangeAspect="1" noChangeArrowheads="1"/>
          </p:cNvPicPr>
          <p:nvPr/>
        </p:nvPicPr>
        <p:blipFill>
          <a:blip r:embed="rId3"/>
          <a:stretch>
            <a:fillRect/>
          </a:stretch>
        </p:blipFill>
        <p:spPr bwMode="auto">
          <a:xfrm>
            <a:off x="1748855" y="1888133"/>
            <a:ext cx="4581525" cy="3333750"/>
          </a:xfrm>
          <a:prstGeom prst="rect">
            <a:avLst/>
          </a:prstGeom>
          <a:noFill/>
        </p:spPr>
      </p:pic>
    </p:spTree>
  </p:cSld>
  <p:clrMapOvr>
    <a:masterClrMapping/>
  </p:clrMapOvr>
  <mc:AlternateContent>
    <mc:Choice xmlns:p14="http://schemas.microsoft.com/office/powerpoint/2010/main" Requires="p14">
      <p:transition spd="slow" advTm="0" p14:dur="1250">
        <p:push/>
      </p:transition>
    </mc:Choice>
    <mc:Fallback>
      <p:transition spd="slow" advTm="0">
        <p:push/>
      </p:transition>
    </mc:Fallback>
  </mc:AlternateConten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4"/>
          <a:stretch>
            <a:fillRect/>
          </a:stretch>
        </a:blipFill>
        <a:effectLst/>
      </p:bgPr>
    </p:bg>
    <p:spTree>
      <p:nvGrpSpPr>
        <p:cNvPr id="1" name=""/>
        <p:cNvGrpSpPr/>
        <p:nvPr/>
      </p:nvGrpSpPr>
      <p:grpSpPr>
        <a:xfrm>
          <a:off x="0" y="0"/>
          <a:ext cx="0" cy="0"/>
        </a:xfrm>
      </p:grpSpPr>
      <p:grpSp>
        <p:nvGrpSpPr>
          <p:cNvPr id="3" name="组合 7"/>
          <p:cNvGrpSpPr/>
          <p:nvPr/>
        </p:nvGrpSpPr>
        <p:grpSpPr>
          <a:xfrm>
            <a:off x="7005440" y="1312069"/>
            <a:ext cx="5472607" cy="5971734"/>
            <a:chOff x="16302" y="2379"/>
            <a:chExt cx="7180" cy="9008"/>
          </a:xfrm>
        </p:grpSpPr>
        <p:sp>
          <p:nvSpPr>
            <p:cNvPr id="7" name="圆角矩形 6"/>
            <p:cNvSpPr/>
            <p:nvPr/>
          </p:nvSpPr>
          <p:spPr>
            <a:xfrm>
              <a:off x="16302" y="2379"/>
              <a:ext cx="7180" cy="7108"/>
            </a:xfrm>
            <a:prstGeom prst="round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rgbClr val="FFFFFF"/>
                  </a:solidFill>
                  <a:latin typeface="Calibri"/>
                  <a:ea typeface="宋体" panose="02010600030101010101" pitchFamily="2" charset="-122"/>
                  <a:cs typeface="+mn-cs"/>
                </a:defRPr>
              </a:lvl1pPr>
              <a:lvl2pPr marL="640080" indent="-182880" algn="l" rtl="0" fontAlgn="base">
                <a:spcBef>
                  <a:spcPct val="0"/>
                </a:spcBef>
                <a:spcAft>
                  <a:spcPct val="0"/>
                </a:spcAft>
                <a:defRPr kern="1200">
                  <a:solidFill>
                    <a:srgbClr val="FFFFFF"/>
                  </a:solidFill>
                  <a:latin typeface="Calibri"/>
                  <a:ea typeface="宋体" panose="02010600030101010101" pitchFamily="2" charset="-122"/>
                  <a:cs typeface="+mn-cs"/>
                </a:defRPr>
              </a:lvl2pPr>
              <a:lvl3pPr marL="1282700" indent="-368300" algn="l" rtl="0" fontAlgn="base">
                <a:spcBef>
                  <a:spcPct val="0"/>
                </a:spcBef>
                <a:spcAft>
                  <a:spcPct val="0"/>
                </a:spcAft>
                <a:defRPr kern="1200">
                  <a:solidFill>
                    <a:srgbClr val="FFFFFF"/>
                  </a:solidFill>
                  <a:latin typeface="Calibri"/>
                  <a:ea typeface="宋体" panose="02010600030101010101" pitchFamily="2" charset="-122"/>
                  <a:cs typeface="+mn-cs"/>
                </a:defRPr>
              </a:lvl3pPr>
              <a:lvl4pPr marL="1925955" indent="-554355" algn="l" rtl="0" fontAlgn="base">
                <a:spcBef>
                  <a:spcPct val="0"/>
                </a:spcBef>
                <a:spcAft>
                  <a:spcPct val="0"/>
                </a:spcAft>
                <a:defRPr kern="1200">
                  <a:solidFill>
                    <a:srgbClr val="FFFFFF"/>
                  </a:solidFill>
                  <a:latin typeface="Calibri"/>
                  <a:ea typeface="宋体" panose="02010600030101010101" pitchFamily="2" charset="-122"/>
                  <a:cs typeface="+mn-cs"/>
                </a:defRPr>
              </a:lvl4pPr>
              <a:lvl5pPr marL="2568575" indent="-739775" algn="l" rtl="0" fontAlgn="base">
                <a:spcBef>
                  <a:spcPct val="0"/>
                </a:spcBef>
                <a:spcAft>
                  <a:spcPct val="0"/>
                </a:spcAft>
                <a:defRPr kern="1200">
                  <a:solidFill>
                    <a:srgbClr val="FFFFFF"/>
                  </a:solidFill>
                  <a:latin typeface="Calibri"/>
                  <a:ea typeface="宋体" panose="02010600030101010101" pitchFamily="2" charset="-122"/>
                  <a:cs typeface="+mn-cs"/>
                </a:defRPr>
              </a:lvl5pPr>
              <a:lvl6pPr marL="2286000" algn="l" defTabSz="914400" rtl="0" eaLnBrk="1" latinLnBrk="0" hangingPunct="1">
                <a:defRPr kern="1200">
                  <a:solidFill>
                    <a:srgbClr val="FFFFFF"/>
                  </a:solidFill>
                  <a:latin typeface="Calibri"/>
                  <a:ea typeface="宋体" panose="02010600030101010101" pitchFamily="2" charset="-122"/>
                  <a:cs typeface="+mn-cs"/>
                </a:defRPr>
              </a:lvl6pPr>
              <a:lvl7pPr marL="2743200" algn="l" defTabSz="914400" rtl="0" eaLnBrk="1" latinLnBrk="0" hangingPunct="1">
                <a:defRPr kern="1200">
                  <a:solidFill>
                    <a:srgbClr val="FFFFFF"/>
                  </a:solidFill>
                  <a:latin typeface="Calibri"/>
                  <a:ea typeface="宋体" panose="02010600030101010101" pitchFamily="2" charset="-122"/>
                  <a:cs typeface="+mn-cs"/>
                </a:defRPr>
              </a:lvl7pPr>
              <a:lvl8pPr marL="3200400" algn="l" defTabSz="914400" rtl="0" eaLnBrk="1" latinLnBrk="0" hangingPunct="1">
                <a:defRPr kern="1200">
                  <a:solidFill>
                    <a:srgbClr val="FFFFFF"/>
                  </a:solidFill>
                  <a:latin typeface="Calibri"/>
                  <a:ea typeface="宋体" panose="02010600030101010101" pitchFamily="2" charset="-122"/>
                  <a:cs typeface="+mn-cs"/>
                </a:defRPr>
              </a:lvl8pPr>
              <a:lvl9pPr marL="3657600" algn="l" defTabSz="914400" rtl="0" eaLnBrk="1" latinLnBrk="0" hangingPunct="1">
                <a:defRPr kern="1200">
                  <a:solidFill>
                    <a:srgbClr val="FFFFFF"/>
                  </a:solidFill>
                  <a:latin typeface="Calibri"/>
                  <a:ea typeface="宋体" panose="02010600030101010101" pitchFamily="2" charset="-122"/>
                  <a:cs typeface="+mn-cs"/>
                </a:defRPr>
              </a:lvl9pPr>
            </a:lstStyle>
            <a:p>
              <a:pPr algn="ctr"/>
              <a:endParaRPr lang="en-US" altLang="zh-CN" b="1"/>
            </a:p>
          </p:txBody>
        </p:sp>
        <p:sp>
          <p:nvSpPr>
            <p:cNvPr id="34" name="文本框 66"/>
            <p:cNvSpPr txBox="1">
              <a:spLocks noChangeArrowheads="1"/>
            </p:cNvSpPr>
            <p:nvPr/>
          </p:nvSpPr>
          <p:spPr bwMode="auto">
            <a:xfrm>
              <a:off x="16581" y="5746"/>
              <a:ext cx="6679" cy="5641"/>
            </a:xfrm>
            <a:prstGeom prst="rect">
              <a:avLst/>
            </a:prstGeom>
            <a:noFill/>
            <a:ln>
              <a:noFill/>
            </a:ln>
            <a:effectLst>
              <a:outerShdw blurRad="50800" dist="38100" dir="2700000" algn="tl" rotWithShape="0">
                <a:schemeClr val="bg1">
                  <a:alpha val="40000"/>
                </a:schemeClr>
              </a:outerShdw>
            </a:effectLst>
          </p:spPr>
          <p:txBody>
            <a:bodyPr wrap="square" lIns="0" tIns="0" rIns="0" bIns="0">
              <a:spAutoFit/>
            </a:bodyPr>
            <a:lstStyle>
              <a:defPPr>
                <a:defRPr lang="zh-CN"/>
              </a:defPPr>
              <a:lvl1pPr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1pPr>
              <a:lvl2pPr marL="742950" indent="-28575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2pPr>
              <a:lvl3pPr marL="1143000" indent="-22860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3pPr>
              <a:lvl4pPr marL="1600200" indent="-22860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4pPr>
              <a:lvl5pPr marL="2057400" indent="-22860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5pPr>
              <a:lvl6pPr marL="25146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6pPr>
              <a:lvl7pPr marL="29718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7pPr>
              <a:lvl8pPr marL="34290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8pPr>
              <a:lvl9pPr marL="38862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1800">
                  <a:latin typeface="方正粗倩简体" panose="03000509000000000000" charset="-122"/>
                  <a:ea typeface="方正粗倩简体" panose="03000509000000000000" charset="-122"/>
                  <a:sym typeface="Arial" pitchFamily="34" charset="0"/>
                </a:rPr>
                <a:t>这些机车车辆经过激烈冲撞，其主要零部件，如转向架、轮对轴箱、车钩及车底架等，可能存在隐患，容易产生损伤，威胁行车安全，所以未经过列检检查时，禁止编人列车。</a:t>
              </a:r>
            </a:p>
            <a:p>
              <a:pPr algn="just">
                <a:lnSpc>
                  <a:spcPct val="150000"/>
                </a:lnSpc>
              </a:pPr>
              <a:endParaRPr lang="zh-CN" altLang="en-US" sz="1800">
                <a:latin typeface="方正粗倩简体" panose="03000509000000000000" charset="-122"/>
                <a:ea typeface="方正粗倩简体" panose="03000509000000000000" charset="-122"/>
                <a:sym typeface="Arial" pitchFamily="34" charset="0"/>
              </a:endParaRPr>
            </a:p>
            <a:p>
              <a:pPr algn="just">
                <a:lnSpc>
                  <a:spcPct val="150000"/>
                </a:lnSpc>
              </a:pPr>
              <a:endParaRPr lang="en-US" altLang="zh-CN" sz="1800">
                <a:latin typeface="方正粗倩简体" panose="03000509000000000000" charset="-122"/>
                <a:ea typeface="方正粗倩简体" panose="03000509000000000000" charset="-122"/>
                <a:sym typeface="Arial" pitchFamily="34" charset="0"/>
              </a:endParaRPr>
            </a:p>
            <a:p>
              <a:pPr algn="just">
                <a:lnSpc>
                  <a:spcPct val="150000"/>
                </a:lnSpc>
              </a:pPr>
              <a:endParaRPr lang="en-US" altLang="zh-CN" sz="1800">
                <a:latin typeface="方正粗倩简体" panose="03000509000000000000" charset="-122"/>
                <a:ea typeface="方正粗倩简体" panose="03000509000000000000" charset="-122"/>
                <a:sym typeface="Arial" pitchFamily="34" charset="0"/>
              </a:endParaRPr>
            </a:p>
            <a:p>
              <a:pPr algn="just">
                <a:lnSpc>
                  <a:spcPct val="150000"/>
                </a:lnSpc>
              </a:pPr>
              <a:endParaRPr lang="zh-CN" altLang="en-US" sz="1800">
                <a:latin typeface="方正粗倩简体" panose="03000509000000000000" charset="-122"/>
                <a:ea typeface="方正粗倩简体" panose="03000509000000000000" charset="-122"/>
                <a:sym typeface="Arial" pitchFamily="34" charset="0"/>
              </a:endParaRPr>
            </a:p>
            <a:p>
              <a:pPr algn="just">
                <a:lnSpc>
                  <a:spcPct val="150000"/>
                </a:lnSpc>
              </a:pPr>
              <a:endParaRPr lang="zh-CN" altLang="en-US" sz="1800">
                <a:latin typeface="方正粗倩简体" panose="03000509000000000000" charset="-122"/>
                <a:ea typeface="方正粗倩简体" panose="03000509000000000000" charset="-122"/>
                <a:sym typeface="Arial" pitchFamily="34" charset="0"/>
              </a:endParaRPr>
            </a:p>
          </p:txBody>
        </p:sp>
      </p:grpSp>
      <p:sp>
        <p:nvSpPr>
          <p:cNvPr id="5" name="TextBox 8"/>
          <p:cNvSpPr txBox="1"/>
          <p:nvPr/>
        </p:nvSpPr>
        <p:spPr>
          <a:xfrm>
            <a:off x="5273787" y="365810"/>
            <a:ext cx="2311176" cy="430530"/>
          </a:xfrm>
          <a:prstGeom prst="rect">
            <a:avLst/>
          </a:prstGeom>
          <a:noFill/>
          <a:effectLst>
            <a:outerShdw blurRad="50800" dist="38100" dir="2700000" algn="tl" rotWithShape="0">
              <a:prstClr val="black">
                <a:alpha val="40000"/>
              </a:prstClr>
            </a:outerShdw>
          </a:effectLst>
        </p:spPr>
        <p:txBody>
          <a:bodyPr wrap="square" lIns="0" tIns="0" rIns="0" bIns="0" rtlCol="0" anchor="ct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sz="2800">
              <a:solidFill>
                <a:schemeClr val="bg1"/>
              </a:solidFill>
              <a:latin typeface="方正粗倩简体" panose="03000509000000000000" charset="-122"/>
              <a:ea typeface="方正粗倩简体" panose="03000509000000000000" charset="-122"/>
              <a:sym typeface="Arial" pitchFamily="34" charset="0"/>
            </a:endParaRPr>
          </a:p>
        </p:txBody>
      </p:sp>
      <p:sp>
        <p:nvSpPr>
          <p:cNvPr id="6" name="TextBox 8"/>
          <p:cNvSpPr txBox="1"/>
          <p:nvPr/>
        </p:nvSpPr>
        <p:spPr>
          <a:xfrm>
            <a:off x="3693071" y="584692"/>
            <a:ext cx="5688632" cy="615553"/>
          </a:xfrm>
          <a:prstGeom prst="rect">
            <a:avLst/>
          </a:prstGeom>
          <a:noFill/>
          <a:effectLst>
            <a:outerShdw blurRad="50800" dist="38100" dir="2700000" algn="tl" rotWithShape="0">
              <a:prstClr val="black">
                <a:alpha val="40000"/>
              </a:prstClr>
            </a:outerShdw>
          </a:effectLst>
        </p:spPr>
        <p:txBody>
          <a:bodyPr wrap="square" lIns="0" tIns="0" rIns="0" bIns="0" rtlCol="0" anchor="ct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4000" b="1">
                <a:latin typeface="方正粗倩简体" panose="03000509000000000000" charset="-122"/>
                <a:ea typeface="方正粗倩简体" panose="03000509000000000000" charset="-122"/>
                <a:sym typeface="Arial" pitchFamily="34" charset="0"/>
              </a:rPr>
              <a:t>禁止编入列车的机车车辆</a:t>
            </a:r>
            <a:endParaRPr lang="en-US" altLang="zh-CN" sz="4000" b="1">
              <a:latin typeface="方正粗倩简体" panose="03000509000000000000" charset="-122"/>
              <a:ea typeface="方正粗倩简体" panose="03000509000000000000" charset="-122"/>
              <a:sym typeface="Arial" pitchFamily="34" charset="0"/>
            </a:endParaRPr>
          </a:p>
        </p:txBody>
      </p:sp>
      <p:sp>
        <p:nvSpPr>
          <p:cNvPr id="4" name="Rectangle 2"/>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47" name="Rectangle 3"/>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2" name="文本框 13"/>
          <p:cNvSpPr txBox="1">
            <a:spLocks noChangeArrowheads="1"/>
          </p:cNvSpPr>
          <p:nvPr/>
        </p:nvSpPr>
        <p:spPr bwMode="auto">
          <a:xfrm>
            <a:off x="7509495" y="1456085"/>
            <a:ext cx="4308872" cy="1846659"/>
          </a:xfrm>
          <a:prstGeom prst="rect">
            <a:avLst/>
          </a:prstGeom>
          <a:noFill/>
          <a:ln>
            <a:noFill/>
          </a:ln>
          <a:effectLst/>
        </p:spPr>
        <p:txBody>
          <a:bodyPr wrap="none" lIns="0" tIns="0" rIns="0" bIns="0">
            <a:spAutoFit/>
          </a:bodyPr>
          <a:lstStyle>
            <a:defPPr>
              <a:defRPr lang="zh-CN"/>
            </a:defPPr>
            <a:lvl1pPr algn="l" rtl="0" eaLnBrk="1" fontAlgn="base" hangingPunct="1">
              <a:spcBef>
                <a:spcPct val="0"/>
              </a:spcBef>
              <a:spcAft>
                <a:spcPct val="0"/>
              </a:spcAft>
              <a:defRPr sz="9600" kern="1200">
                <a:solidFill>
                  <a:schemeClr val="bg1"/>
                </a:solidFill>
                <a:latin typeface="Helvetica-Roman-SemiB" pitchFamily="2" charset="0"/>
                <a:ea typeface="SimSun-ExtB" panose="02010609060101010101" pitchFamily="49" charset="-122"/>
                <a:cs typeface="Arial" pitchFamily="34" charset="0"/>
              </a:defRPr>
            </a:lvl1pPr>
            <a:lvl2pPr marL="742950" indent="-28575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143000" indent="-228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600200" indent="-228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057400" indent="-228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5146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6pPr>
            <a:lvl7pPr marL="29718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7pPr>
            <a:lvl8pPr marL="34290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8pPr>
            <a:lvl9pPr marL="38862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9pPr>
          </a:lstStyle>
          <a:p>
            <a:pPr algn="just">
              <a:spcBef>
                <a:spcPct val="0"/>
              </a:spcBef>
              <a:spcAft>
                <a:spcPct val="0"/>
              </a:spcAft>
            </a:pPr>
            <a:r>
              <a:rPr lang="en-US" altLang="zh-CN" sz="2400">
                <a:solidFill>
                  <a:schemeClr val="tx1"/>
                </a:solidFill>
                <a:latin typeface="方正粗倩简体" panose="03000509000000000000" charset="-122"/>
                <a:ea typeface="方正粗倩简体" panose="03000509000000000000" charset="-122"/>
                <a:sym typeface="Arial" pitchFamily="34" charset="0"/>
              </a:rPr>
              <a:t>2</a:t>
            </a:r>
            <a:r>
              <a:rPr lang="zh-CN" altLang="en-US" sz="2400">
                <a:solidFill>
                  <a:schemeClr val="tx1"/>
                </a:solidFill>
                <a:latin typeface="方正粗倩简体" panose="03000509000000000000" charset="-122"/>
                <a:ea typeface="方正粗倩简体" panose="03000509000000000000" charset="-122"/>
                <a:sym typeface="Arial" pitchFamily="34" charset="0"/>
              </a:rPr>
              <a:t>．曾经发生冲突、脱轨或</a:t>
            </a:r>
            <a:endParaRPr lang="en-US" altLang="zh-CN" sz="2400">
              <a:solidFill>
                <a:schemeClr val="tx1"/>
              </a:solidFill>
              <a:latin typeface="方正粗倩简体" panose="03000509000000000000" charset="-122"/>
              <a:ea typeface="方正粗倩简体" panose="03000509000000000000" charset="-122"/>
              <a:sym typeface="Arial" pitchFamily="34" charset="0"/>
            </a:endParaRPr>
          </a:p>
          <a:p>
            <a:pPr algn="just">
              <a:spcBef>
                <a:spcPct val="0"/>
              </a:spcBef>
              <a:spcAft>
                <a:spcPct val="0"/>
              </a:spcAft>
            </a:pPr>
            <a:r>
              <a:rPr lang="zh-CN" altLang="en-US" sz="2400">
                <a:solidFill>
                  <a:schemeClr val="tx1"/>
                </a:solidFill>
                <a:latin typeface="方正粗倩简体" panose="03000509000000000000" charset="-122"/>
                <a:ea typeface="方正粗倩简体" panose="03000509000000000000" charset="-122"/>
                <a:sym typeface="Arial" pitchFamily="34" charset="0"/>
              </a:rPr>
              <a:t>曾编入发生特别重大、重大、</a:t>
            </a:r>
            <a:endParaRPr lang="en-US" altLang="zh-CN" sz="2400">
              <a:solidFill>
                <a:schemeClr val="tx1"/>
              </a:solidFill>
              <a:latin typeface="方正粗倩简体" panose="03000509000000000000" charset="-122"/>
              <a:ea typeface="方正粗倩简体" panose="03000509000000000000" charset="-122"/>
              <a:sym typeface="Arial" pitchFamily="34" charset="0"/>
            </a:endParaRPr>
          </a:p>
          <a:p>
            <a:pPr algn="just">
              <a:spcBef>
                <a:spcPct val="0"/>
              </a:spcBef>
              <a:spcAft>
                <a:spcPct val="0"/>
              </a:spcAft>
            </a:pPr>
            <a:r>
              <a:rPr lang="zh-CN" altLang="en-US" sz="2400">
                <a:solidFill>
                  <a:schemeClr val="tx1"/>
                </a:solidFill>
                <a:latin typeface="方正粗倩简体" panose="03000509000000000000" charset="-122"/>
                <a:ea typeface="方正粗倩简体" panose="03000509000000000000" charset="-122"/>
                <a:sym typeface="Arial" pitchFamily="34" charset="0"/>
              </a:rPr>
              <a:t>较大事故列车内以及在火灾、</a:t>
            </a:r>
            <a:endParaRPr lang="en-US" altLang="zh-CN" sz="2400">
              <a:solidFill>
                <a:schemeClr val="tx1"/>
              </a:solidFill>
              <a:latin typeface="方正粗倩简体" panose="03000509000000000000" charset="-122"/>
              <a:ea typeface="方正粗倩简体" panose="03000509000000000000" charset="-122"/>
              <a:sym typeface="Arial" pitchFamily="34" charset="0"/>
            </a:endParaRPr>
          </a:p>
          <a:p>
            <a:pPr algn="just">
              <a:spcBef>
                <a:spcPct val="0"/>
              </a:spcBef>
              <a:spcAft>
                <a:spcPct val="0"/>
              </a:spcAft>
            </a:pPr>
            <a:r>
              <a:rPr lang="zh-CN" altLang="en-US" sz="2400">
                <a:solidFill>
                  <a:schemeClr val="tx1"/>
                </a:solidFill>
                <a:latin typeface="方正粗倩简体" panose="03000509000000000000" charset="-122"/>
                <a:ea typeface="方正粗倩简体" panose="03000509000000000000" charset="-122"/>
                <a:sym typeface="Arial" pitchFamily="34" charset="0"/>
              </a:rPr>
              <a:t>爆炸、水灾等自然灾害中损坏，</a:t>
            </a:r>
            <a:endParaRPr lang="en-US" altLang="zh-CN" sz="2400">
              <a:solidFill>
                <a:schemeClr val="tx1"/>
              </a:solidFill>
              <a:latin typeface="方正粗倩简体" panose="03000509000000000000" charset="-122"/>
              <a:ea typeface="方正粗倩简体" panose="03000509000000000000" charset="-122"/>
              <a:sym typeface="Arial" pitchFamily="34" charset="0"/>
            </a:endParaRPr>
          </a:p>
          <a:p>
            <a:pPr algn="just">
              <a:spcBef>
                <a:spcPct val="0"/>
              </a:spcBef>
              <a:spcAft>
                <a:spcPct val="0"/>
              </a:spcAft>
            </a:pPr>
            <a:r>
              <a:rPr lang="zh-CN" altLang="en-US" sz="2400">
                <a:solidFill>
                  <a:schemeClr val="tx1"/>
                </a:solidFill>
                <a:latin typeface="方正粗倩简体" panose="03000509000000000000" charset="-122"/>
                <a:ea typeface="方正粗倩简体" panose="03000509000000000000" charset="-122"/>
                <a:sym typeface="Arial" pitchFamily="34" charset="0"/>
              </a:rPr>
              <a:t>未经检查确认可以运行的</a:t>
            </a:r>
          </a:p>
        </p:txBody>
      </p:sp>
      <p:sp>
        <p:nvSpPr>
          <p:cNvPr id="6149" name="Rectangle 5"/>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0" name="Rectangle 6"/>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2" name="Rectangle 8"/>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4" name="Rectangle 10"/>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5" name="Rectangle 11"/>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7" name="Rectangle 13"/>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9" name="Rectangle 15"/>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pic>
        <p:nvPicPr>
          <p:cNvPr id="2050" name="Picture 2" descr="F:\教学资料图片\515ca951a540d56cd1a7a234a2752519.jpeg"/>
          <p:cNvPicPr>
            <a:picLocks noChangeAspect="1" noChangeArrowheads="1"/>
          </p:cNvPicPr>
          <p:nvPr/>
        </p:nvPicPr>
        <p:blipFill>
          <a:blip r:embed="rId3"/>
          <a:stretch>
            <a:fillRect/>
          </a:stretch>
        </p:blipFill>
        <p:spPr bwMode="auto">
          <a:xfrm>
            <a:off x="308695" y="1744117"/>
            <a:ext cx="6221491" cy="3888432"/>
          </a:xfrm>
          <a:prstGeom prst="rect">
            <a:avLst/>
          </a:prstGeom>
          <a:noFill/>
        </p:spPr>
      </p:pic>
    </p:spTree>
  </p:cSld>
  <p:clrMapOvr>
    <a:masterClrMapping/>
  </p:clrMapOvr>
  <mc:AlternateContent>
    <mc:Choice xmlns:p14="http://schemas.microsoft.com/office/powerpoint/2010/main" Requires="p14">
      <p:transition spd="slow" advTm="0" p14:dur="1250">
        <p:push/>
      </p:transition>
    </mc:Choice>
    <mc:Fallback>
      <p:transition spd="slow" advTm="0">
        <p:push/>
      </p:transition>
    </mc:Fallback>
  </mc:AlternateConten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4"/>
          <a:stretch>
            <a:fillRect/>
          </a:stretch>
        </a:blipFill>
        <a:effectLst/>
      </p:bgPr>
    </p:bg>
    <p:spTree>
      <p:nvGrpSpPr>
        <p:cNvPr id="1" name=""/>
        <p:cNvGrpSpPr/>
        <p:nvPr/>
      </p:nvGrpSpPr>
      <p:grpSpPr>
        <a:xfrm>
          <a:off x="0" y="0"/>
          <a:ext cx="0" cy="0"/>
        </a:xfrm>
      </p:grpSpPr>
      <p:grpSp>
        <p:nvGrpSpPr>
          <p:cNvPr id="3" name="组合 7"/>
          <p:cNvGrpSpPr/>
          <p:nvPr/>
        </p:nvGrpSpPr>
        <p:grpSpPr>
          <a:xfrm>
            <a:off x="7149455" y="1240061"/>
            <a:ext cx="5400600" cy="8568952"/>
            <a:chOff x="16302" y="2379"/>
            <a:chExt cx="7180" cy="11223"/>
          </a:xfrm>
        </p:grpSpPr>
        <p:sp>
          <p:nvSpPr>
            <p:cNvPr id="7" name="圆角矩形 6"/>
            <p:cNvSpPr/>
            <p:nvPr/>
          </p:nvSpPr>
          <p:spPr>
            <a:xfrm>
              <a:off x="16302" y="2379"/>
              <a:ext cx="7180" cy="7108"/>
            </a:xfrm>
            <a:prstGeom prst="round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rgbClr val="FFFFFF"/>
                  </a:solidFill>
                  <a:latin typeface="Calibri"/>
                  <a:ea typeface="宋体" panose="02010600030101010101" pitchFamily="2" charset="-122"/>
                  <a:cs typeface="+mn-cs"/>
                </a:defRPr>
              </a:lvl1pPr>
              <a:lvl2pPr marL="640080" indent="-182880" algn="l" rtl="0" fontAlgn="base">
                <a:spcBef>
                  <a:spcPct val="0"/>
                </a:spcBef>
                <a:spcAft>
                  <a:spcPct val="0"/>
                </a:spcAft>
                <a:defRPr kern="1200">
                  <a:solidFill>
                    <a:srgbClr val="FFFFFF"/>
                  </a:solidFill>
                  <a:latin typeface="Calibri"/>
                  <a:ea typeface="宋体" panose="02010600030101010101" pitchFamily="2" charset="-122"/>
                  <a:cs typeface="+mn-cs"/>
                </a:defRPr>
              </a:lvl2pPr>
              <a:lvl3pPr marL="1282700" indent="-368300" algn="l" rtl="0" fontAlgn="base">
                <a:spcBef>
                  <a:spcPct val="0"/>
                </a:spcBef>
                <a:spcAft>
                  <a:spcPct val="0"/>
                </a:spcAft>
                <a:defRPr kern="1200">
                  <a:solidFill>
                    <a:srgbClr val="FFFFFF"/>
                  </a:solidFill>
                  <a:latin typeface="Calibri"/>
                  <a:ea typeface="宋体" panose="02010600030101010101" pitchFamily="2" charset="-122"/>
                  <a:cs typeface="+mn-cs"/>
                </a:defRPr>
              </a:lvl3pPr>
              <a:lvl4pPr marL="1925955" indent="-554355" algn="l" rtl="0" fontAlgn="base">
                <a:spcBef>
                  <a:spcPct val="0"/>
                </a:spcBef>
                <a:spcAft>
                  <a:spcPct val="0"/>
                </a:spcAft>
                <a:defRPr kern="1200">
                  <a:solidFill>
                    <a:srgbClr val="FFFFFF"/>
                  </a:solidFill>
                  <a:latin typeface="Calibri"/>
                  <a:ea typeface="宋体" panose="02010600030101010101" pitchFamily="2" charset="-122"/>
                  <a:cs typeface="+mn-cs"/>
                </a:defRPr>
              </a:lvl4pPr>
              <a:lvl5pPr marL="2568575" indent="-739775" algn="l" rtl="0" fontAlgn="base">
                <a:spcBef>
                  <a:spcPct val="0"/>
                </a:spcBef>
                <a:spcAft>
                  <a:spcPct val="0"/>
                </a:spcAft>
                <a:defRPr kern="1200">
                  <a:solidFill>
                    <a:srgbClr val="FFFFFF"/>
                  </a:solidFill>
                  <a:latin typeface="Calibri"/>
                  <a:ea typeface="宋体" panose="02010600030101010101" pitchFamily="2" charset="-122"/>
                  <a:cs typeface="+mn-cs"/>
                </a:defRPr>
              </a:lvl5pPr>
              <a:lvl6pPr marL="2286000" algn="l" defTabSz="914400" rtl="0" eaLnBrk="1" latinLnBrk="0" hangingPunct="1">
                <a:defRPr kern="1200">
                  <a:solidFill>
                    <a:srgbClr val="FFFFFF"/>
                  </a:solidFill>
                  <a:latin typeface="Calibri"/>
                  <a:ea typeface="宋体" panose="02010600030101010101" pitchFamily="2" charset="-122"/>
                  <a:cs typeface="+mn-cs"/>
                </a:defRPr>
              </a:lvl6pPr>
              <a:lvl7pPr marL="2743200" algn="l" defTabSz="914400" rtl="0" eaLnBrk="1" latinLnBrk="0" hangingPunct="1">
                <a:defRPr kern="1200">
                  <a:solidFill>
                    <a:srgbClr val="FFFFFF"/>
                  </a:solidFill>
                  <a:latin typeface="Calibri"/>
                  <a:ea typeface="宋体" panose="02010600030101010101" pitchFamily="2" charset="-122"/>
                  <a:cs typeface="+mn-cs"/>
                </a:defRPr>
              </a:lvl7pPr>
              <a:lvl8pPr marL="3200400" algn="l" defTabSz="914400" rtl="0" eaLnBrk="1" latinLnBrk="0" hangingPunct="1">
                <a:defRPr kern="1200">
                  <a:solidFill>
                    <a:srgbClr val="FFFFFF"/>
                  </a:solidFill>
                  <a:latin typeface="Calibri"/>
                  <a:ea typeface="宋体" panose="02010600030101010101" pitchFamily="2" charset="-122"/>
                  <a:cs typeface="+mn-cs"/>
                </a:defRPr>
              </a:lvl8pPr>
              <a:lvl9pPr marL="3657600" algn="l" defTabSz="914400" rtl="0" eaLnBrk="1" latinLnBrk="0" hangingPunct="1">
                <a:defRPr kern="1200">
                  <a:solidFill>
                    <a:srgbClr val="FFFFFF"/>
                  </a:solidFill>
                  <a:latin typeface="Calibri"/>
                  <a:ea typeface="宋体" panose="02010600030101010101" pitchFamily="2" charset="-122"/>
                  <a:cs typeface="+mn-cs"/>
                </a:defRPr>
              </a:lvl9pPr>
            </a:lstStyle>
            <a:p>
              <a:pPr algn="ctr"/>
              <a:endParaRPr lang="en-US" altLang="zh-CN" b="1"/>
            </a:p>
          </p:txBody>
        </p:sp>
        <p:sp>
          <p:nvSpPr>
            <p:cNvPr id="34" name="文本框 66"/>
            <p:cNvSpPr txBox="1">
              <a:spLocks noChangeArrowheads="1"/>
            </p:cNvSpPr>
            <p:nvPr/>
          </p:nvSpPr>
          <p:spPr bwMode="auto">
            <a:xfrm>
              <a:off x="16581" y="3574"/>
              <a:ext cx="6679" cy="10028"/>
            </a:xfrm>
            <a:prstGeom prst="rect">
              <a:avLst/>
            </a:prstGeom>
            <a:noFill/>
            <a:ln>
              <a:noFill/>
            </a:ln>
            <a:effectLst>
              <a:outerShdw blurRad="50800" dist="38100" dir="2700000" algn="tl" rotWithShape="0">
                <a:schemeClr val="bg1">
                  <a:alpha val="40000"/>
                </a:schemeClr>
              </a:outerShdw>
            </a:effectLst>
          </p:spPr>
          <p:txBody>
            <a:bodyPr wrap="square" lIns="0" tIns="0" rIns="0" bIns="0">
              <a:spAutoFit/>
            </a:bodyPr>
            <a:lstStyle>
              <a:defPPr>
                <a:defRPr lang="zh-CN"/>
              </a:defPPr>
              <a:lvl1pPr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1pPr>
              <a:lvl2pPr marL="742950" indent="-28575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2pPr>
              <a:lvl3pPr marL="1143000" indent="-22860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3pPr>
              <a:lvl4pPr marL="1600200" indent="-22860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4pPr>
              <a:lvl5pPr marL="2057400" indent="-22860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5pPr>
              <a:lvl6pPr marL="25146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6pPr>
              <a:lvl7pPr marL="29718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7pPr>
              <a:lvl8pPr marL="34290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8pPr>
              <a:lvl9pPr marL="38862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1800">
                  <a:latin typeface="方正粗倩简体" panose="03000509000000000000" charset="-122"/>
                  <a:ea typeface="方正粗倩简体" panose="03000509000000000000" charset="-122"/>
                  <a:sym typeface="Arial" pitchFamily="34" charset="0"/>
                </a:rPr>
                <a:t>货物装车后，在平直线路上停留时，货物的高度和宽度有任何部位超过机车车辆限界或特定区段装载限界，均为超限货物。在平直线路上停留虽然不超限，但行经半径为</a:t>
              </a:r>
              <a:r>
                <a:rPr lang="en-US" altLang="zh-CN" sz="1800">
                  <a:latin typeface="方正粗倩简体" panose="03000509000000000000" charset="-122"/>
                  <a:ea typeface="方正粗倩简体" panose="03000509000000000000" charset="-122"/>
                  <a:sym typeface="Arial" pitchFamily="34" charset="0"/>
                </a:rPr>
                <a:t>300 m</a:t>
              </a:r>
              <a:r>
                <a:rPr lang="zh-CN" altLang="en-US" sz="1800">
                  <a:latin typeface="方正粗倩简体" panose="03000509000000000000" charset="-122"/>
                  <a:ea typeface="方正粗倩简体" panose="03000509000000000000" charset="-122"/>
                  <a:sym typeface="Arial" pitchFamily="34" charset="0"/>
                </a:rPr>
                <a:t>曲线线路时，货物的内侧或外侧计算宽度（已经减去曲线水平加宽量</a:t>
              </a:r>
              <a:r>
                <a:rPr lang="en-US" altLang="zh-CN" sz="1800">
                  <a:latin typeface="方正粗倩简体" panose="03000509000000000000" charset="-122"/>
                  <a:ea typeface="方正粗倩简体" panose="03000509000000000000" charset="-122"/>
                  <a:sym typeface="Arial" pitchFamily="34" charset="0"/>
                </a:rPr>
                <a:t>36 mm</a:t>
              </a:r>
              <a:r>
                <a:rPr lang="zh-CN" altLang="en-US" sz="1800">
                  <a:latin typeface="方正粗倩简体" panose="03000509000000000000" charset="-122"/>
                  <a:ea typeface="方正粗倩简体" panose="03000509000000000000" charset="-122"/>
                  <a:sym typeface="Arial" pitchFamily="34" charset="0"/>
                </a:rPr>
                <a:t>以后），仍然超限的，亦为超限货物。</a:t>
              </a:r>
            </a:p>
            <a:p>
              <a:pPr algn="just">
                <a:lnSpc>
                  <a:spcPct val="150000"/>
                </a:lnSpc>
              </a:pPr>
              <a:r>
                <a:rPr lang="zh-CN" altLang="en-US" sz="1800">
                  <a:latin typeface="方正粗倩简体" panose="03000509000000000000" charset="-122"/>
                  <a:ea typeface="方正粗倩简体" panose="03000509000000000000" charset="-122"/>
                  <a:sym typeface="Arial" pitchFamily="34" charset="0"/>
                </a:rPr>
                <a:t>装载超限货物的车辆，在运行上须有特殊的要求，如限制运行速度，禁止通过的线路、桥梁和隧道等，列车调度员均应根据批准装运电报发布挂运命令，否则禁止编人列车。</a:t>
              </a:r>
            </a:p>
            <a:p>
              <a:pPr algn="just">
                <a:lnSpc>
                  <a:spcPct val="150000"/>
                </a:lnSpc>
              </a:pPr>
              <a:endParaRPr lang="zh-CN" altLang="en-US" sz="1800">
                <a:latin typeface="方正粗倩简体" panose="03000509000000000000" charset="-122"/>
                <a:ea typeface="方正粗倩简体" panose="03000509000000000000" charset="-122"/>
                <a:sym typeface="Arial" pitchFamily="34" charset="0"/>
              </a:endParaRPr>
            </a:p>
            <a:p>
              <a:pPr algn="just">
                <a:lnSpc>
                  <a:spcPct val="150000"/>
                </a:lnSpc>
              </a:pPr>
              <a:endParaRPr lang="en-US" altLang="zh-CN" sz="1800">
                <a:latin typeface="方正粗倩简体" panose="03000509000000000000" charset="-122"/>
                <a:ea typeface="方正粗倩简体" panose="03000509000000000000" charset="-122"/>
                <a:sym typeface="Arial" pitchFamily="34" charset="0"/>
              </a:endParaRPr>
            </a:p>
            <a:p>
              <a:pPr algn="just">
                <a:lnSpc>
                  <a:spcPct val="150000"/>
                </a:lnSpc>
              </a:pPr>
              <a:endParaRPr lang="en-US" altLang="zh-CN" sz="1800">
                <a:latin typeface="方正粗倩简体" panose="03000509000000000000" charset="-122"/>
                <a:ea typeface="方正粗倩简体" panose="03000509000000000000" charset="-122"/>
                <a:sym typeface="Arial" pitchFamily="34" charset="0"/>
              </a:endParaRPr>
            </a:p>
            <a:p>
              <a:pPr algn="just">
                <a:lnSpc>
                  <a:spcPct val="150000"/>
                </a:lnSpc>
              </a:pPr>
              <a:endParaRPr lang="zh-CN" altLang="en-US" sz="1800">
                <a:latin typeface="方正粗倩简体" panose="03000509000000000000" charset="-122"/>
                <a:ea typeface="方正粗倩简体" panose="03000509000000000000" charset="-122"/>
                <a:sym typeface="Arial" pitchFamily="34" charset="0"/>
              </a:endParaRPr>
            </a:p>
            <a:p>
              <a:pPr algn="just">
                <a:lnSpc>
                  <a:spcPct val="150000"/>
                </a:lnSpc>
              </a:pPr>
              <a:endParaRPr lang="zh-CN" altLang="en-US" sz="1800">
                <a:latin typeface="方正粗倩简体" panose="03000509000000000000" charset="-122"/>
                <a:ea typeface="方正粗倩简体" panose="03000509000000000000" charset="-122"/>
                <a:sym typeface="Arial" pitchFamily="34" charset="0"/>
              </a:endParaRPr>
            </a:p>
          </p:txBody>
        </p:sp>
      </p:grpSp>
      <p:sp>
        <p:nvSpPr>
          <p:cNvPr id="5" name="TextBox 8"/>
          <p:cNvSpPr txBox="1"/>
          <p:nvPr/>
        </p:nvSpPr>
        <p:spPr>
          <a:xfrm>
            <a:off x="5273787" y="365810"/>
            <a:ext cx="2311176" cy="430530"/>
          </a:xfrm>
          <a:prstGeom prst="rect">
            <a:avLst/>
          </a:prstGeom>
          <a:noFill/>
          <a:effectLst>
            <a:outerShdw blurRad="50800" dist="38100" dir="2700000" algn="tl" rotWithShape="0">
              <a:prstClr val="black">
                <a:alpha val="40000"/>
              </a:prstClr>
            </a:outerShdw>
          </a:effectLst>
        </p:spPr>
        <p:txBody>
          <a:bodyPr wrap="square" lIns="0" tIns="0" rIns="0" bIns="0" rtlCol="0" anchor="ct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sz="2800">
              <a:solidFill>
                <a:schemeClr val="bg1"/>
              </a:solidFill>
              <a:latin typeface="方正粗倩简体" panose="03000509000000000000" charset="-122"/>
              <a:ea typeface="方正粗倩简体" panose="03000509000000000000" charset="-122"/>
              <a:sym typeface="Arial" pitchFamily="34" charset="0"/>
            </a:endParaRPr>
          </a:p>
        </p:txBody>
      </p:sp>
      <p:sp>
        <p:nvSpPr>
          <p:cNvPr id="6" name="TextBox 8"/>
          <p:cNvSpPr txBox="1"/>
          <p:nvPr/>
        </p:nvSpPr>
        <p:spPr>
          <a:xfrm>
            <a:off x="3261023" y="584692"/>
            <a:ext cx="5904656" cy="615553"/>
          </a:xfrm>
          <a:prstGeom prst="rect">
            <a:avLst/>
          </a:prstGeom>
          <a:noFill/>
          <a:effectLst>
            <a:outerShdw blurRad="50800" dist="38100" dir="2700000" algn="tl" rotWithShape="0">
              <a:prstClr val="black">
                <a:alpha val="40000"/>
              </a:prstClr>
            </a:outerShdw>
          </a:effectLst>
        </p:spPr>
        <p:txBody>
          <a:bodyPr wrap="square" lIns="0" tIns="0" rIns="0" bIns="0" rtlCol="0" anchor="ct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4000" b="1">
                <a:latin typeface="方正粗倩简体" panose="03000509000000000000" charset="-122"/>
                <a:ea typeface="方正粗倩简体" panose="03000509000000000000" charset="-122"/>
                <a:sym typeface="Arial" pitchFamily="34" charset="0"/>
              </a:rPr>
              <a:t>禁止编入列车的机车车辆</a:t>
            </a:r>
            <a:endParaRPr lang="en-US" altLang="zh-CN" sz="4000" b="1">
              <a:latin typeface="方正粗倩简体" panose="03000509000000000000" charset="-122"/>
              <a:ea typeface="方正粗倩简体" panose="03000509000000000000" charset="-122"/>
              <a:sym typeface="Arial" pitchFamily="34" charset="0"/>
            </a:endParaRPr>
          </a:p>
        </p:txBody>
      </p:sp>
      <p:sp>
        <p:nvSpPr>
          <p:cNvPr id="4" name="Rectangle 2"/>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47" name="Rectangle 3"/>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2" name="文本框 13"/>
          <p:cNvSpPr txBox="1">
            <a:spLocks noChangeArrowheads="1"/>
          </p:cNvSpPr>
          <p:nvPr/>
        </p:nvSpPr>
        <p:spPr bwMode="auto">
          <a:xfrm>
            <a:off x="8013551" y="1312069"/>
            <a:ext cx="3566682" cy="738664"/>
          </a:xfrm>
          <a:prstGeom prst="rect">
            <a:avLst/>
          </a:prstGeom>
          <a:noFill/>
          <a:ln>
            <a:noFill/>
          </a:ln>
          <a:effectLst/>
        </p:spPr>
        <p:txBody>
          <a:bodyPr wrap="none" lIns="0" tIns="0" rIns="0" bIns="0">
            <a:spAutoFit/>
          </a:bodyPr>
          <a:lstStyle>
            <a:defPPr>
              <a:defRPr lang="zh-CN"/>
            </a:defPPr>
            <a:lvl1pPr algn="l" rtl="0" eaLnBrk="1" fontAlgn="base" hangingPunct="1">
              <a:spcBef>
                <a:spcPct val="0"/>
              </a:spcBef>
              <a:spcAft>
                <a:spcPct val="0"/>
              </a:spcAft>
              <a:defRPr sz="9600" kern="1200">
                <a:solidFill>
                  <a:schemeClr val="bg1"/>
                </a:solidFill>
                <a:latin typeface="Helvetica-Roman-SemiB" pitchFamily="2" charset="0"/>
                <a:ea typeface="SimSun-ExtB" panose="02010609060101010101" pitchFamily="49" charset="-122"/>
                <a:cs typeface="Arial" pitchFamily="34" charset="0"/>
              </a:defRPr>
            </a:lvl1pPr>
            <a:lvl2pPr marL="742950" indent="-28575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143000" indent="-228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600200" indent="-228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057400" indent="-228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5146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6pPr>
            <a:lvl7pPr marL="29718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7pPr>
            <a:lvl8pPr marL="34290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8pPr>
            <a:lvl9pPr marL="38862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9pPr>
          </a:lstStyle>
          <a:p>
            <a:pPr algn="just">
              <a:spcBef>
                <a:spcPct val="0"/>
              </a:spcBef>
              <a:spcAft>
                <a:spcPct val="0"/>
              </a:spcAft>
            </a:pPr>
            <a:r>
              <a:rPr lang="en-US" altLang="zh-CN" sz="2400">
                <a:solidFill>
                  <a:schemeClr val="tx1"/>
                </a:solidFill>
                <a:latin typeface="方正粗倩简体" panose="03000509000000000000" charset="-122"/>
                <a:ea typeface="方正粗倩简体" panose="03000509000000000000" charset="-122"/>
                <a:sym typeface="Arial" pitchFamily="34" charset="0"/>
              </a:rPr>
              <a:t>3</a:t>
            </a:r>
            <a:r>
              <a:rPr lang="zh-CN" altLang="en-US" sz="2400">
                <a:solidFill>
                  <a:schemeClr val="tx1"/>
                </a:solidFill>
                <a:latin typeface="方正粗倩简体" panose="03000509000000000000" charset="-122"/>
                <a:ea typeface="方正粗倩简体" panose="03000509000000000000" charset="-122"/>
                <a:sym typeface="Arial" pitchFamily="34" charset="0"/>
              </a:rPr>
              <a:t>．装载货物超出机车车辆</a:t>
            </a:r>
            <a:endParaRPr lang="en-US" altLang="zh-CN" sz="2400">
              <a:solidFill>
                <a:schemeClr val="tx1"/>
              </a:solidFill>
              <a:latin typeface="方正粗倩简体" panose="03000509000000000000" charset="-122"/>
              <a:ea typeface="方正粗倩简体" panose="03000509000000000000" charset="-122"/>
              <a:sym typeface="Arial" pitchFamily="34" charset="0"/>
            </a:endParaRPr>
          </a:p>
          <a:p>
            <a:pPr algn="just">
              <a:spcBef>
                <a:spcPct val="0"/>
              </a:spcBef>
              <a:spcAft>
                <a:spcPct val="0"/>
              </a:spcAft>
            </a:pPr>
            <a:r>
              <a:rPr lang="zh-CN" altLang="en-US" sz="2400">
                <a:solidFill>
                  <a:schemeClr val="tx1"/>
                </a:solidFill>
                <a:latin typeface="方正粗倩简体" panose="03000509000000000000" charset="-122"/>
                <a:ea typeface="方正粗倩简体" panose="03000509000000000000" charset="-122"/>
                <a:sym typeface="Arial" pitchFamily="34" charset="0"/>
              </a:rPr>
              <a:t>限界，无挂运命令的</a:t>
            </a:r>
          </a:p>
        </p:txBody>
      </p:sp>
      <p:sp>
        <p:nvSpPr>
          <p:cNvPr id="6149" name="Rectangle 5"/>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0" name="Rectangle 6"/>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2" name="Rectangle 8"/>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4" name="Rectangle 10"/>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5" name="Rectangle 11"/>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7" name="Rectangle 13"/>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9" name="Rectangle 15"/>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pic>
        <p:nvPicPr>
          <p:cNvPr id="3074" name="Picture 2" descr="F:\教学资料图片\1375669528130.jpg"/>
          <p:cNvPicPr>
            <a:picLocks noChangeAspect="1" noChangeArrowheads="1"/>
          </p:cNvPicPr>
          <p:nvPr/>
        </p:nvPicPr>
        <p:blipFill>
          <a:blip r:embed="rId3"/>
          <a:stretch>
            <a:fillRect/>
          </a:stretch>
        </p:blipFill>
        <p:spPr bwMode="auto">
          <a:xfrm>
            <a:off x="1460823" y="1816125"/>
            <a:ext cx="4762500" cy="3171825"/>
          </a:xfrm>
          <a:prstGeom prst="rect">
            <a:avLst/>
          </a:prstGeom>
          <a:noFill/>
        </p:spPr>
      </p:pic>
    </p:spTree>
  </p:cSld>
  <p:clrMapOvr>
    <a:masterClrMapping/>
  </p:clrMapOvr>
  <mc:AlternateContent>
    <mc:Choice xmlns:p14="http://schemas.microsoft.com/office/powerpoint/2010/main" Requires="p14">
      <p:transition spd="slow" advTm="0" p14:dur="1250">
        <p:push/>
      </p:transition>
    </mc:Choice>
    <mc:Fallback>
      <p:transition spd="slow" advTm="0">
        <p:push/>
      </p:transition>
    </mc:Fallback>
  </mc:AlternateConten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4"/>
          <a:stretch>
            <a:fillRect/>
          </a:stretch>
        </a:blipFill>
        <a:effectLst/>
      </p:bgPr>
    </p:bg>
    <p:spTree>
      <p:nvGrpSpPr>
        <p:cNvPr id="1" name=""/>
        <p:cNvGrpSpPr/>
        <p:nvPr/>
      </p:nvGrpSpPr>
      <p:grpSpPr>
        <a:xfrm>
          <a:off x="0" y="0"/>
          <a:ext cx="0" cy="0"/>
        </a:xfrm>
      </p:grpSpPr>
      <p:grpSp>
        <p:nvGrpSpPr>
          <p:cNvPr id="3" name="组合 7"/>
          <p:cNvGrpSpPr/>
          <p:nvPr/>
        </p:nvGrpSpPr>
        <p:grpSpPr>
          <a:xfrm>
            <a:off x="6933431" y="1240061"/>
            <a:ext cx="5616624" cy="7656023"/>
            <a:chOff x="16302" y="2379"/>
            <a:chExt cx="7180" cy="9301"/>
          </a:xfrm>
        </p:grpSpPr>
        <p:sp>
          <p:nvSpPr>
            <p:cNvPr id="7" name="圆角矩形 6"/>
            <p:cNvSpPr/>
            <p:nvPr/>
          </p:nvSpPr>
          <p:spPr>
            <a:xfrm>
              <a:off x="16302" y="2379"/>
              <a:ext cx="7180" cy="7108"/>
            </a:xfrm>
            <a:prstGeom prst="round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rgbClr val="FFFFFF"/>
                  </a:solidFill>
                  <a:latin typeface="Calibri"/>
                  <a:ea typeface="宋体" panose="02010600030101010101" pitchFamily="2" charset="-122"/>
                  <a:cs typeface="+mn-cs"/>
                </a:defRPr>
              </a:lvl1pPr>
              <a:lvl2pPr marL="640080" indent="-182880" algn="l" rtl="0" fontAlgn="base">
                <a:spcBef>
                  <a:spcPct val="0"/>
                </a:spcBef>
                <a:spcAft>
                  <a:spcPct val="0"/>
                </a:spcAft>
                <a:defRPr kern="1200">
                  <a:solidFill>
                    <a:srgbClr val="FFFFFF"/>
                  </a:solidFill>
                  <a:latin typeface="Calibri"/>
                  <a:ea typeface="宋体" panose="02010600030101010101" pitchFamily="2" charset="-122"/>
                  <a:cs typeface="+mn-cs"/>
                </a:defRPr>
              </a:lvl2pPr>
              <a:lvl3pPr marL="1282700" indent="-368300" algn="l" rtl="0" fontAlgn="base">
                <a:spcBef>
                  <a:spcPct val="0"/>
                </a:spcBef>
                <a:spcAft>
                  <a:spcPct val="0"/>
                </a:spcAft>
                <a:defRPr kern="1200">
                  <a:solidFill>
                    <a:srgbClr val="FFFFFF"/>
                  </a:solidFill>
                  <a:latin typeface="Calibri"/>
                  <a:ea typeface="宋体" panose="02010600030101010101" pitchFamily="2" charset="-122"/>
                  <a:cs typeface="+mn-cs"/>
                </a:defRPr>
              </a:lvl3pPr>
              <a:lvl4pPr marL="1925955" indent="-554355" algn="l" rtl="0" fontAlgn="base">
                <a:spcBef>
                  <a:spcPct val="0"/>
                </a:spcBef>
                <a:spcAft>
                  <a:spcPct val="0"/>
                </a:spcAft>
                <a:defRPr kern="1200">
                  <a:solidFill>
                    <a:srgbClr val="FFFFFF"/>
                  </a:solidFill>
                  <a:latin typeface="Calibri"/>
                  <a:ea typeface="宋体" panose="02010600030101010101" pitchFamily="2" charset="-122"/>
                  <a:cs typeface="+mn-cs"/>
                </a:defRPr>
              </a:lvl4pPr>
              <a:lvl5pPr marL="2568575" indent="-739775" algn="l" rtl="0" fontAlgn="base">
                <a:spcBef>
                  <a:spcPct val="0"/>
                </a:spcBef>
                <a:spcAft>
                  <a:spcPct val="0"/>
                </a:spcAft>
                <a:defRPr kern="1200">
                  <a:solidFill>
                    <a:srgbClr val="FFFFFF"/>
                  </a:solidFill>
                  <a:latin typeface="Calibri"/>
                  <a:ea typeface="宋体" panose="02010600030101010101" pitchFamily="2" charset="-122"/>
                  <a:cs typeface="+mn-cs"/>
                </a:defRPr>
              </a:lvl5pPr>
              <a:lvl6pPr marL="2286000" algn="l" defTabSz="914400" rtl="0" eaLnBrk="1" latinLnBrk="0" hangingPunct="1">
                <a:defRPr kern="1200">
                  <a:solidFill>
                    <a:srgbClr val="FFFFFF"/>
                  </a:solidFill>
                  <a:latin typeface="Calibri"/>
                  <a:ea typeface="宋体" panose="02010600030101010101" pitchFamily="2" charset="-122"/>
                  <a:cs typeface="+mn-cs"/>
                </a:defRPr>
              </a:lvl6pPr>
              <a:lvl7pPr marL="2743200" algn="l" defTabSz="914400" rtl="0" eaLnBrk="1" latinLnBrk="0" hangingPunct="1">
                <a:defRPr kern="1200">
                  <a:solidFill>
                    <a:srgbClr val="FFFFFF"/>
                  </a:solidFill>
                  <a:latin typeface="Calibri"/>
                  <a:ea typeface="宋体" panose="02010600030101010101" pitchFamily="2" charset="-122"/>
                  <a:cs typeface="+mn-cs"/>
                </a:defRPr>
              </a:lvl7pPr>
              <a:lvl8pPr marL="3200400" algn="l" defTabSz="914400" rtl="0" eaLnBrk="1" latinLnBrk="0" hangingPunct="1">
                <a:defRPr kern="1200">
                  <a:solidFill>
                    <a:srgbClr val="FFFFFF"/>
                  </a:solidFill>
                  <a:latin typeface="Calibri"/>
                  <a:ea typeface="宋体" panose="02010600030101010101" pitchFamily="2" charset="-122"/>
                  <a:cs typeface="+mn-cs"/>
                </a:defRPr>
              </a:lvl8pPr>
              <a:lvl9pPr marL="3657600" algn="l" defTabSz="914400" rtl="0" eaLnBrk="1" latinLnBrk="0" hangingPunct="1">
                <a:defRPr kern="1200">
                  <a:solidFill>
                    <a:srgbClr val="FFFFFF"/>
                  </a:solidFill>
                  <a:latin typeface="Calibri"/>
                  <a:ea typeface="宋体" panose="02010600030101010101" pitchFamily="2" charset="-122"/>
                  <a:cs typeface="+mn-cs"/>
                </a:defRPr>
              </a:lvl9pPr>
            </a:lstStyle>
            <a:p>
              <a:pPr algn="ctr"/>
              <a:endParaRPr lang="en-US" altLang="zh-CN" b="1"/>
            </a:p>
          </p:txBody>
        </p:sp>
        <p:sp>
          <p:nvSpPr>
            <p:cNvPr id="34" name="文本框 66"/>
            <p:cNvSpPr txBox="1">
              <a:spLocks noChangeArrowheads="1"/>
            </p:cNvSpPr>
            <p:nvPr/>
          </p:nvSpPr>
          <p:spPr bwMode="auto">
            <a:xfrm>
              <a:off x="16581" y="3604"/>
              <a:ext cx="6679" cy="8076"/>
            </a:xfrm>
            <a:prstGeom prst="rect">
              <a:avLst/>
            </a:prstGeom>
            <a:noFill/>
            <a:ln>
              <a:noFill/>
            </a:ln>
            <a:effectLst>
              <a:outerShdw blurRad="50800" dist="38100" dir="2700000" algn="tl" rotWithShape="0">
                <a:schemeClr val="bg1">
                  <a:alpha val="40000"/>
                </a:schemeClr>
              </a:outerShdw>
            </a:effectLst>
          </p:spPr>
          <p:txBody>
            <a:bodyPr wrap="square" lIns="0" tIns="0" rIns="0" bIns="0">
              <a:spAutoFit/>
            </a:bodyPr>
            <a:lstStyle>
              <a:defPPr>
                <a:defRPr lang="zh-CN"/>
              </a:defPPr>
              <a:lvl1pPr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1pPr>
              <a:lvl2pPr marL="742950" indent="-28575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2pPr>
              <a:lvl3pPr marL="1143000" indent="-22860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3pPr>
              <a:lvl4pPr marL="1600200" indent="-22860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4pPr>
              <a:lvl5pPr marL="2057400" indent="-22860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5pPr>
              <a:lvl6pPr marL="25146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6pPr>
              <a:lvl7pPr marL="29718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7pPr>
              <a:lvl8pPr marL="34290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8pPr>
              <a:lvl9pPr marL="38862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1800">
                  <a:latin typeface="方正粗倩简体" panose="03000509000000000000" charset="-122"/>
                  <a:ea typeface="方正粗倩简体" panose="03000509000000000000" charset="-122"/>
                  <a:sym typeface="Arial" pitchFamily="34" charset="0"/>
                </a:rPr>
                <a:t>跨装，系指一件货物的长度或重量不能容纳于一辆车上，须用两辆平车共同负担载重。为使跨装货物的车辆能灵活地通过曲线，必须在车辆与货物之间使用特殊装置</a:t>
              </a:r>
              <a:r>
                <a:rPr lang="en-US" altLang="zh-CN" sz="1800">
                  <a:latin typeface="方正粗倩简体" panose="03000509000000000000" charset="-122"/>
                  <a:ea typeface="方正粗倩简体" panose="03000509000000000000" charset="-122"/>
                  <a:sym typeface="Arial" pitchFamily="34" charset="0"/>
                </a:rPr>
                <a:t>——</a:t>
              </a:r>
              <a:r>
                <a:rPr lang="zh-CN" altLang="en-US" sz="1800">
                  <a:latin typeface="方正粗倩简体" panose="03000509000000000000" charset="-122"/>
                  <a:ea typeface="方正粗倩简体" panose="03000509000000000000" charset="-122"/>
                  <a:sym typeface="Arial" pitchFamily="34" charset="0"/>
                </a:rPr>
                <a:t>转向架。同时，为了防止因车钩弹簧压缩、伸张而造成货物的窜动，在货物跨装的车辆与车辆之间，一般应使用车钩缓冲停止器（铁道部明确规定可不使用的除外）。如无跨装特殊装置，通过小半径曲线或坡道地段则可能产生移动，甚至发生脱轨或颠覆。跨及两车装载的汽车或爬装的汽车，由于有车轮的小距离转动，可以缓解和适应车钩的伸缩，因此，不用使用跨装特殊装置。</a:t>
              </a:r>
            </a:p>
            <a:p>
              <a:pPr algn="just">
                <a:lnSpc>
                  <a:spcPct val="150000"/>
                </a:lnSpc>
              </a:pPr>
              <a:endParaRPr lang="zh-CN" altLang="en-US" sz="1800">
                <a:latin typeface="方正粗倩简体" panose="03000509000000000000" charset="-122"/>
                <a:ea typeface="方正粗倩简体" panose="03000509000000000000" charset="-122"/>
                <a:sym typeface="Arial" pitchFamily="34" charset="0"/>
              </a:endParaRPr>
            </a:p>
            <a:p>
              <a:pPr algn="just">
                <a:lnSpc>
                  <a:spcPct val="150000"/>
                </a:lnSpc>
              </a:pPr>
              <a:endParaRPr lang="en-US" altLang="zh-CN" sz="1800">
                <a:latin typeface="方正粗倩简体" panose="03000509000000000000" charset="-122"/>
                <a:ea typeface="方正粗倩简体" panose="03000509000000000000" charset="-122"/>
                <a:sym typeface="Arial" pitchFamily="34" charset="0"/>
              </a:endParaRPr>
            </a:p>
            <a:p>
              <a:pPr algn="just">
                <a:lnSpc>
                  <a:spcPct val="150000"/>
                </a:lnSpc>
              </a:pPr>
              <a:endParaRPr lang="en-US" altLang="zh-CN" sz="1800">
                <a:latin typeface="方正粗倩简体" panose="03000509000000000000" charset="-122"/>
                <a:ea typeface="方正粗倩简体" panose="03000509000000000000" charset="-122"/>
                <a:sym typeface="Arial" pitchFamily="34" charset="0"/>
              </a:endParaRPr>
            </a:p>
            <a:p>
              <a:pPr algn="just">
                <a:lnSpc>
                  <a:spcPct val="150000"/>
                </a:lnSpc>
              </a:pPr>
              <a:endParaRPr lang="zh-CN" altLang="en-US" sz="1800">
                <a:latin typeface="方正粗倩简体" panose="03000509000000000000" charset="-122"/>
                <a:ea typeface="方正粗倩简体" panose="03000509000000000000" charset="-122"/>
                <a:sym typeface="Arial" pitchFamily="34" charset="0"/>
              </a:endParaRPr>
            </a:p>
            <a:p>
              <a:pPr algn="just">
                <a:lnSpc>
                  <a:spcPct val="150000"/>
                </a:lnSpc>
              </a:pPr>
              <a:endParaRPr lang="zh-CN" altLang="en-US" sz="1800">
                <a:latin typeface="方正粗倩简体" panose="03000509000000000000" charset="-122"/>
                <a:ea typeface="方正粗倩简体" panose="03000509000000000000" charset="-122"/>
                <a:sym typeface="Arial" pitchFamily="34" charset="0"/>
              </a:endParaRPr>
            </a:p>
          </p:txBody>
        </p:sp>
      </p:grpSp>
      <p:sp>
        <p:nvSpPr>
          <p:cNvPr id="5" name="TextBox 8"/>
          <p:cNvSpPr txBox="1"/>
          <p:nvPr/>
        </p:nvSpPr>
        <p:spPr>
          <a:xfrm>
            <a:off x="5273787" y="365810"/>
            <a:ext cx="2311176" cy="430530"/>
          </a:xfrm>
          <a:prstGeom prst="rect">
            <a:avLst/>
          </a:prstGeom>
          <a:noFill/>
          <a:effectLst>
            <a:outerShdw blurRad="50800" dist="38100" dir="2700000" algn="tl" rotWithShape="0">
              <a:prstClr val="black">
                <a:alpha val="40000"/>
              </a:prstClr>
            </a:outerShdw>
          </a:effectLst>
        </p:spPr>
        <p:txBody>
          <a:bodyPr wrap="square" lIns="0" tIns="0" rIns="0" bIns="0" rtlCol="0" anchor="ct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sz="2800">
              <a:solidFill>
                <a:schemeClr val="bg1"/>
              </a:solidFill>
              <a:latin typeface="方正粗倩简体" panose="03000509000000000000" charset="-122"/>
              <a:ea typeface="方正粗倩简体" panose="03000509000000000000" charset="-122"/>
              <a:sym typeface="Arial" pitchFamily="34" charset="0"/>
            </a:endParaRPr>
          </a:p>
        </p:txBody>
      </p:sp>
      <p:sp>
        <p:nvSpPr>
          <p:cNvPr id="6" name="TextBox 8"/>
          <p:cNvSpPr txBox="1"/>
          <p:nvPr/>
        </p:nvSpPr>
        <p:spPr>
          <a:xfrm>
            <a:off x="2972991" y="584692"/>
            <a:ext cx="5688632" cy="615553"/>
          </a:xfrm>
          <a:prstGeom prst="rect">
            <a:avLst/>
          </a:prstGeom>
          <a:noFill/>
          <a:effectLst>
            <a:outerShdw blurRad="50800" dist="38100" dir="2700000" algn="tl" rotWithShape="0">
              <a:prstClr val="black">
                <a:alpha val="40000"/>
              </a:prstClr>
            </a:outerShdw>
          </a:effectLst>
        </p:spPr>
        <p:txBody>
          <a:bodyPr wrap="square" lIns="0" tIns="0" rIns="0" bIns="0" rtlCol="0" anchor="ct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4000" b="1">
                <a:latin typeface="方正粗倩简体" panose="03000509000000000000" charset="-122"/>
                <a:ea typeface="方正粗倩简体" panose="03000509000000000000" charset="-122"/>
                <a:sym typeface="Arial" pitchFamily="34" charset="0"/>
              </a:rPr>
              <a:t>禁止编入列车的机车车辆</a:t>
            </a:r>
            <a:endParaRPr lang="en-US" altLang="zh-CN" sz="4000" b="1">
              <a:latin typeface="方正粗倩简体" panose="03000509000000000000" charset="-122"/>
              <a:ea typeface="方正粗倩简体" panose="03000509000000000000" charset="-122"/>
              <a:sym typeface="Arial" pitchFamily="34" charset="0"/>
            </a:endParaRPr>
          </a:p>
        </p:txBody>
      </p:sp>
      <p:sp>
        <p:nvSpPr>
          <p:cNvPr id="4" name="Rectangle 2"/>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47" name="Rectangle 3"/>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2" name="文本框 13"/>
          <p:cNvSpPr txBox="1">
            <a:spLocks noChangeArrowheads="1"/>
          </p:cNvSpPr>
          <p:nvPr/>
        </p:nvSpPr>
        <p:spPr bwMode="auto">
          <a:xfrm>
            <a:off x="7293471" y="1384077"/>
            <a:ext cx="4896545" cy="738664"/>
          </a:xfrm>
          <a:prstGeom prst="rect">
            <a:avLst/>
          </a:prstGeom>
          <a:noFill/>
          <a:ln>
            <a:noFill/>
          </a:ln>
          <a:effectLst/>
        </p:spPr>
        <p:txBody>
          <a:bodyPr wrap="square" lIns="0" tIns="0" rIns="0" bIns="0">
            <a:spAutoFit/>
          </a:bodyPr>
          <a:lstStyle>
            <a:defPPr>
              <a:defRPr lang="zh-CN"/>
            </a:defPPr>
            <a:lvl1pPr algn="l" rtl="0" eaLnBrk="1" fontAlgn="base" hangingPunct="1">
              <a:spcBef>
                <a:spcPct val="0"/>
              </a:spcBef>
              <a:spcAft>
                <a:spcPct val="0"/>
              </a:spcAft>
              <a:defRPr sz="9600" kern="1200">
                <a:solidFill>
                  <a:schemeClr val="bg1"/>
                </a:solidFill>
                <a:latin typeface="Helvetica-Roman-SemiB" pitchFamily="2" charset="0"/>
                <a:ea typeface="SimSun-ExtB" panose="02010609060101010101" pitchFamily="49" charset="-122"/>
                <a:cs typeface="Arial" pitchFamily="34" charset="0"/>
              </a:defRPr>
            </a:lvl1pPr>
            <a:lvl2pPr marL="742950" indent="-28575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143000" indent="-228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600200" indent="-228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057400" indent="-228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5146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6pPr>
            <a:lvl7pPr marL="29718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7pPr>
            <a:lvl8pPr marL="34290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8pPr>
            <a:lvl9pPr marL="38862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9pPr>
          </a:lstStyle>
          <a:p>
            <a:pPr algn="just">
              <a:spcBef>
                <a:spcPct val="0"/>
              </a:spcBef>
              <a:spcAft>
                <a:spcPct val="0"/>
              </a:spcAft>
            </a:pPr>
            <a:r>
              <a:rPr lang="en-US" altLang="zh-CN" sz="2400">
                <a:solidFill>
                  <a:schemeClr val="tx1"/>
                </a:solidFill>
                <a:latin typeface="方正粗倩简体" panose="03000509000000000000" charset="-122"/>
                <a:ea typeface="方正粗倩简体" panose="03000509000000000000" charset="-122"/>
                <a:sym typeface="Arial" pitchFamily="34" charset="0"/>
              </a:rPr>
              <a:t>4. </a:t>
            </a:r>
            <a:r>
              <a:rPr lang="zh-CN" altLang="en-US" sz="2400">
                <a:solidFill>
                  <a:schemeClr val="tx1"/>
                </a:solidFill>
                <a:latin typeface="方正粗倩简体" panose="03000509000000000000" charset="-122"/>
                <a:ea typeface="方正粗倩简体" panose="03000509000000000000" charset="-122"/>
                <a:sym typeface="Arial" pitchFamily="34" charset="0"/>
              </a:rPr>
              <a:t>装载跨装货物（跨及两平车的汽车除外）的平车，无跨装特殊装置的</a:t>
            </a:r>
          </a:p>
        </p:txBody>
      </p:sp>
      <p:sp>
        <p:nvSpPr>
          <p:cNvPr id="6149" name="Rectangle 5"/>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0" name="Rectangle 6"/>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2" name="Rectangle 8"/>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4" name="Rectangle 10"/>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5" name="Rectangle 11"/>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7" name="Rectangle 13"/>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9" name="Rectangle 15"/>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pic>
        <p:nvPicPr>
          <p:cNvPr id="4098" name="Picture 2" descr="F:\教学资料图片\课件图片（下载）\铁路行车信号\timg.jpg"/>
          <p:cNvPicPr>
            <a:picLocks noChangeAspect="1" noChangeArrowheads="1"/>
          </p:cNvPicPr>
          <p:nvPr/>
        </p:nvPicPr>
        <p:blipFill>
          <a:blip r:embed="rId3"/>
          <a:stretch>
            <a:fillRect/>
          </a:stretch>
        </p:blipFill>
        <p:spPr bwMode="auto">
          <a:xfrm>
            <a:off x="596727" y="2320181"/>
            <a:ext cx="6096000" cy="2638425"/>
          </a:xfrm>
          <a:prstGeom prst="rect">
            <a:avLst/>
          </a:prstGeom>
          <a:noFill/>
        </p:spPr>
      </p:pic>
    </p:spTree>
  </p:cSld>
  <p:clrMapOvr>
    <a:masterClrMapping/>
  </p:clrMapOvr>
  <mc:AlternateContent>
    <mc:Choice xmlns:p14="http://schemas.microsoft.com/office/powerpoint/2010/main" Requires="p14">
      <p:transition spd="slow" advTm="0" p14:dur="1250">
        <p:push/>
      </p:transition>
    </mc:Choice>
    <mc:Fallback>
      <p:transition spd="slow" advTm="0">
        <p:push/>
      </p:transition>
    </mc:Fallback>
  </mc:AlternateConten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4"/>
          <a:stretch>
            <a:fillRect/>
          </a:stretch>
        </a:blipFill>
        <a:effectLst/>
      </p:bgPr>
    </p:bg>
    <p:spTree>
      <p:nvGrpSpPr>
        <p:cNvPr id="1" name=""/>
        <p:cNvGrpSpPr/>
        <p:nvPr/>
      </p:nvGrpSpPr>
      <p:grpSpPr>
        <a:xfrm>
          <a:off x="0" y="0"/>
          <a:ext cx="0" cy="0"/>
        </a:xfrm>
      </p:grpSpPr>
      <p:grpSp>
        <p:nvGrpSpPr>
          <p:cNvPr id="3" name="组合 7"/>
          <p:cNvGrpSpPr/>
          <p:nvPr/>
        </p:nvGrpSpPr>
        <p:grpSpPr>
          <a:xfrm>
            <a:off x="7653511" y="1240062"/>
            <a:ext cx="4896544" cy="4963973"/>
            <a:chOff x="16302" y="2379"/>
            <a:chExt cx="7180" cy="8750"/>
          </a:xfrm>
        </p:grpSpPr>
        <p:sp>
          <p:nvSpPr>
            <p:cNvPr id="7" name="圆角矩形 6"/>
            <p:cNvSpPr/>
            <p:nvPr/>
          </p:nvSpPr>
          <p:spPr>
            <a:xfrm>
              <a:off x="16302" y="2379"/>
              <a:ext cx="7180" cy="7108"/>
            </a:xfrm>
            <a:prstGeom prst="round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rgbClr val="FFFFFF"/>
                  </a:solidFill>
                  <a:latin typeface="Calibri"/>
                  <a:ea typeface="宋体" panose="02010600030101010101" pitchFamily="2" charset="-122"/>
                  <a:cs typeface="+mn-cs"/>
                </a:defRPr>
              </a:lvl1pPr>
              <a:lvl2pPr marL="640080" indent="-182880" algn="l" rtl="0" fontAlgn="base">
                <a:spcBef>
                  <a:spcPct val="0"/>
                </a:spcBef>
                <a:spcAft>
                  <a:spcPct val="0"/>
                </a:spcAft>
                <a:defRPr kern="1200">
                  <a:solidFill>
                    <a:srgbClr val="FFFFFF"/>
                  </a:solidFill>
                  <a:latin typeface="Calibri"/>
                  <a:ea typeface="宋体" panose="02010600030101010101" pitchFamily="2" charset="-122"/>
                  <a:cs typeface="+mn-cs"/>
                </a:defRPr>
              </a:lvl2pPr>
              <a:lvl3pPr marL="1282700" indent="-368300" algn="l" rtl="0" fontAlgn="base">
                <a:spcBef>
                  <a:spcPct val="0"/>
                </a:spcBef>
                <a:spcAft>
                  <a:spcPct val="0"/>
                </a:spcAft>
                <a:defRPr kern="1200">
                  <a:solidFill>
                    <a:srgbClr val="FFFFFF"/>
                  </a:solidFill>
                  <a:latin typeface="Calibri"/>
                  <a:ea typeface="宋体" panose="02010600030101010101" pitchFamily="2" charset="-122"/>
                  <a:cs typeface="+mn-cs"/>
                </a:defRPr>
              </a:lvl3pPr>
              <a:lvl4pPr marL="1925955" indent="-554355" algn="l" rtl="0" fontAlgn="base">
                <a:spcBef>
                  <a:spcPct val="0"/>
                </a:spcBef>
                <a:spcAft>
                  <a:spcPct val="0"/>
                </a:spcAft>
                <a:defRPr kern="1200">
                  <a:solidFill>
                    <a:srgbClr val="FFFFFF"/>
                  </a:solidFill>
                  <a:latin typeface="Calibri"/>
                  <a:ea typeface="宋体" panose="02010600030101010101" pitchFamily="2" charset="-122"/>
                  <a:cs typeface="+mn-cs"/>
                </a:defRPr>
              </a:lvl4pPr>
              <a:lvl5pPr marL="2568575" indent="-739775" algn="l" rtl="0" fontAlgn="base">
                <a:spcBef>
                  <a:spcPct val="0"/>
                </a:spcBef>
                <a:spcAft>
                  <a:spcPct val="0"/>
                </a:spcAft>
                <a:defRPr kern="1200">
                  <a:solidFill>
                    <a:srgbClr val="FFFFFF"/>
                  </a:solidFill>
                  <a:latin typeface="Calibri"/>
                  <a:ea typeface="宋体" panose="02010600030101010101" pitchFamily="2" charset="-122"/>
                  <a:cs typeface="+mn-cs"/>
                </a:defRPr>
              </a:lvl5pPr>
              <a:lvl6pPr marL="2286000" algn="l" defTabSz="914400" rtl="0" eaLnBrk="1" latinLnBrk="0" hangingPunct="1">
                <a:defRPr kern="1200">
                  <a:solidFill>
                    <a:srgbClr val="FFFFFF"/>
                  </a:solidFill>
                  <a:latin typeface="Calibri"/>
                  <a:ea typeface="宋体" panose="02010600030101010101" pitchFamily="2" charset="-122"/>
                  <a:cs typeface="+mn-cs"/>
                </a:defRPr>
              </a:lvl6pPr>
              <a:lvl7pPr marL="2743200" algn="l" defTabSz="914400" rtl="0" eaLnBrk="1" latinLnBrk="0" hangingPunct="1">
                <a:defRPr kern="1200">
                  <a:solidFill>
                    <a:srgbClr val="FFFFFF"/>
                  </a:solidFill>
                  <a:latin typeface="Calibri"/>
                  <a:ea typeface="宋体" panose="02010600030101010101" pitchFamily="2" charset="-122"/>
                  <a:cs typeface="+mn-cs"/>
                </a:defRPr>
              </a:lvl7pPr>
              <a:lvl8pPr marL="3200400" algn="l" defTabSz="914400" rtl="0" eaLnBrk="1" latinLnBrk="0" hangingPunct="1">
                <a:defRPr kern="1200">
                  <a:solidFill>
                    <a:srgbClr val="FFFFFF"/>
                  </a:solidFill>
                  <a:latin typeface="Calibri"/>
                  <a:ea typeface="宋体" panose="02010600030101010101" pitchFamily="2" charset="-122"/>
                  <a:cs typeface="+mn-cs"/>
                </a:defRPr>
              </a:lvl8pPr>
              <a:lvl9pPr marL="3657600" algn="l" defTabSz="914400" rtl="0" eaLnBrk="1" latinLnBrk="0" hangingPunct="1">
                <a:defRPr kern="1200">
                  <a:solidFill>
                    <a:srgbClr val="FFFFFF"/>
                  </a:solidFill>
                  <a:latin typeface="Calibri"/>
                  <a:ea typeface="宋体" panose="02010600030101010101" pitchFamily="2" charset="-122"/>
                  <a:cs typeface="+mn-cs"/>
                </a:defRPr>
              </a:lvl9pPr>
            </a:lstStyle>
            <a:p>
              <a:pPr algn="ctr"/>
              <a:endParaRPr lang="en-US" altLang="zh-CN" b="1"/>
            </a:p>
          </p:txBody>
        </p:sp>
        <p:sp>
          <p:nvSpPr>
            <p:cNvPr id="34" name="文本框 66"/>
            <p:cNvSpPr txBox="1">
              <a:spLocks noChangeArrowheads="1"/>
            </p:cNvSpPr>
            <p:nvPr/>
          </p:nvSpPr>
          <p:spPr bwMode="auto">
            <a:xfrm>
              <a:off x="16581" y="4537"/>
              <a:ext cx="6679" cy="6592"/>
            </a:xfrm>
            <a:prstGeom prst="rect">
              <a:avLst/>
            </a:prstGeom>
            <a:noFill/>
            <a:ln>
              <a:noFill/>
            </a:ln>
            <a:effectLst>
              <a:outerShdw blurRad="50800" dist="38100" dir="2700000" algn="tl" rotWithShape="0">
                <a:schemeClr val="bg1">
                  <a:alpha val="40000"/>
                </a:schemeClr>
              </a:outerShdw>
            </a:effectLst>
          </p:spPr>
          <p:txBody>
            <a:bodyPr wrap="square" lIns="0" tIns="0" rIns="0" bIns="0">
              <a:spAutoFit/>
            </a:bodyPr>
            <a:lstStyle>
              <a:defPPr>
                <a:defRPr lang="zh-CN"/>
              </a:defPPr>
              <a:lvl1pPr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1pPr>
              <a:lvl2pPr marL="742950" indent="-28575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2pPr>
              <a:lvl3pPr marL="1143000" indent="-22860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3pPr>
              <a:lvl4pPr marL="1600200" indent="-22860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4pPr>
              <a:lvl5pPr marL="2057400" indent="-22860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5pPr>
              <a:lvl6pPr marL="25146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6pPr>
              <a:lvl7pPr marL="29718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7pPr>
              <a:lvl8pPr marL="34290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8pPr>
              <a:lvl9pPr marL="38862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1800">
                  <a:latin typeface="方正粗倩简体" panose="03000509000000000000" charset="-122"/>
                  <a:ea typeface="方正粗倩简体" panose="03000509000000000000" charset="-122"/>
                  <a:sym typeface="Arial" pitchFamily="34" charset="0"/>
                </a:rPr>
                <a:t>平车及敞车装载的货物，违反</a:t>
              </a:r>
              <a:r>
                <a:rPr lang="en-US" altLang="zh-CN" sz="1800">
                  <a:latin typeface="方正粗倩简体" panose="03000509000000000000" charset="-122"/>
                  <a:ea typeface="方正粗倩简体" panose="03000509000000000000" charset="-122"/>
                  <a:sym typeface="Arial" pitchFamily="34" charset="0"/>
                </a:rPr>
                <a:t>《</a:t>
              </a:r>
              <a:r>
                <a:rPr lang="zh-CN" altLang="en-US" sz="1800">
                  <a:latin typeface="方正粗倩简体" panose="03000509000000000000" charset="-122"/>
                  <a:ea typeface="方正粗倩简体" panose="03000509000000000000" charset="-122"/>
                  <a:sym typeface="Arial" pitchFamily="34" charset="0"/>
                </a:rPr>
                <a:t>铁路货物运输规程</a:t>
              </a:r>
              <a:r>
                <a:rPr lang="en-US" altLang="zh-CN" sz="1800">
                  <a:latin typeface="方正粗倩简体" panose="03000509000000000000" charset="-122"/>
                  <a:ea typeface="方正粗倩简体" panose="03000509000000000000" charset="-122"/>
                  <a:sym typeface="Arial" pitchFamily="34" charset="0"/>
                </a:rPr>
                <a:t>》</a:t>
              </a:r>
              <a:r>
                <a:rPr lang="zh-CN" altLang="en-US" sz="1800">
                  <a:latin typeface="方正粗倩简体" panose="03000509000000000000" charset="-122"/>
                  <a:ea typeface="方正粗倩简体" panose="03000509000000000000" charset="-122"/>
                  <a:sym typeface="Arial" pitchFamily="34" charset="0"/>
                </a:rPr>
                <a:t>和</a:t>
              </a:r>
              <a:r>
                <a:rPr lang="en-US" altLang="zh-CN" sz="1800">
                  <a:latin typeface="方正粗倩简体" panose="03000509000000000000" charset="-122"/>
                  <a:ea typeface="方正粗倩简体" panose="03000509000000000000" charset="-122"/>
                  <a:sym typeface="Arial" pitchFamily="34" charset="0"/>
                </a:rPr>
                <a:t>《</a:t>
              </a:r>
              <a:r>
                <a:rPr lang="zh-CN" altLang="en-US" sz="1800">
                  <a:latin typeface="方正粗倩简体" panose="03000509000000000000" charset="-122"/>
                  <a:ea typeface="方正粗倩简体" panose="03000509000000000000" charset="-122"/>
                  <a:sym typeface="Arial" pitchFamily="34" charset="0"/>
                </a:rPr>
                <a:t>铁路货物装载加固规则</a:t>
              </a:r>
              <a:r>
                <a:rPr lang="en-US" altLang="zh-CN" sz="1800">
                  <a:latin typeface="方正粗倩简体" panose="03000509000000000000" charset="-122"/>
                  <a:ea typeface="方正粗倩简体" panose="03000509000000000000" charset="-122"/>
                  <a:sym typeface="Arial" pitchFamily="34" charset="0"/>
                </a:rPr>
                <a:t>》</a:t>
              </a:r>
              <a:r>
                <a:rPr lang="zh-CN" altLang="en-US" sz="1800">
                  <a:latin typeface="方正粗倩简体" panose="03000509000000000000" charset="-122"/>
                  <a:ea typeface="方正粗倩简体" panose="03000509000000000000" charset="-122"/>
                  <a:sym typeface="Arial" pitchFamily="34" charset="0"/>
                </a:rPr>
                <a:t>规定的装载加固技术条件时，就会造成货物窜动或发生货物坠落，危及行车安全。</a:t>
              </a:r>
            </a:p>
            <a:p>
              <a:pPr algn="just">
                <a:lnSpc>
                  <a:spcPct val="150000"/>
                </a:lnSpc>
              </a:pPr>
              <a:endParaRPr lang="zh-CN" altLang="en-US" sz="1800">
                <a:latin typeface="方正粗倩简体" panose="03000509000000000000" charset="-122"/>
                <a:ea typeface="方正粗倩简体" panose="03000509000000000000" charset="-122"/>
                <a:sym typeface="Arial" pitchFamily="34" charset="0"/>
              </a:endParaRPr>
            </a:p>
            <a:p>
              <a:pPr algn="just">
                <a:lnSpc>
                  <a:spcPct val="150000"/>
                </a:lnSpc>
              </a:pPr>
              <a:endParaRPr lang="en-US" altLang="zh-CN" sz="1800">
                <a:latin typeface="方正粗倩简体" panose="03000509000000000000" charset="-122"/>
                <a:ea typeface="方正粗倩简体" panose="03000509000000000000" charset="-122"/>
                <a:sym typeface="Arial" pitchFamily="34" charset="0"/>
              </a:endParaRPr>
            </a:p>
            <a:p>
              <a:pPr algn="just">
                <a:lnSpc>
                  <a:spcPct val="150000"/>
                </a:lnSpc>
              </a:pPr>
              <a:endParaRPr lang="en-US" altLang="zh-CN" sz="1800">
                <a:latin typeface="方正粗倩简体" panose="03000509000000000000" charset="-122"/>
                <a:ea typeface="方正粗倩简体" panose="03000509000000000000" charset="-122"/>
                <a:sym typeface="Arial" pitchFamily="34" charset="0"/>
              </a:endParaRPr>
            </a:p>
            <a:p>
              <a:pPr algn="just">
                <a:lnSpc>
                  <a:spcPct val="150000"/>
                </a:lnSpc>
              </a:pPr>
              <a:endParaRPr lang="zh-CN" altLang="en-US" sz="1800">
                <a:latin typeface="方正粗倩简体" panose="03000509000000000000" charset="-122"/>
                <a:ea typeface="方正粗倩简体" panose="03000509000000000000" charset="-122"/>
                <a:sym typeface="Arial" pitchFamily="34" charset="0"/>
              </a:endParaRPr>
            </a:p>
            <a:p>
              <a:pPr algn="just">
                <a:lnSpc>
                  <a:spcPct val="150000"/>
                </a:lnSpc>
              </a:pPr>
              <a:endParaRPr lang="zh-CN" altLang="en-US" sz="1800">
                <a:latin typeface="方正粗倩简体" panose="03000509000000000000" charset="-122"/>
                <a:ea typeface="方正粗倩简体" panose="03000509000000000000" charset="-122"/>
                <a:sym typeface="Arial" pitchFamily="34" charset="0"/>
              </a:endParaRPr>
            </a:p>
          </p:txBody>
        </p:sp>
      </p:grpSp>
      <p:sp>
        <p:nvSpPr>
          <p:cNvPr id="5" name="TextBox 8"/>
          <p:cNvSpPr txBox="1"/>
          <p:nvPr/>
        </p:nvSpPr>
        <p:spPr>
          <a:xfrm>
            <a:off x="5273787" y="365810"/>
            <a:ext cx="2311176" cy="430530"/>
          </a:xfrm>
          <a:prstGeom prst="rect">
            <a:avLst/>
          </a:prstGeom>
          <a:noFill/>
          <a:effectLst>
            <a:outerShdw blurRad="50800" dist="38100" dir="2700000" algn="tl" rotWithShape="0">
              <a:prstClr val="black">
                <a:alpha val="40000"/>
              </a:prstClr>
            </a:outerShdw>
          </a:effectLst>
        </p:spPr>
        <p:txBody>
          <a:bodyPr wrap="square" lIns="0" tIns="0" rIns="0" bIns="0" rtlCol="0" anchor="ct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sz="2800">
              <a:solidFill>
                <a:schemeClr val="bg1"/>
              </a:solidFill>
              <a:latin typeface="方正粗倩简体" panose="03000509000000000000" charset="-122"/>
              <a:ea typeface="方正粗倩简体" panose="03000509000000000000" charset="-122"/>
              <a:sym typeface="Arial" pitchFamily="34" charset="0"/>
            </a:endParaRPr>
          </a:p>
        </p:txBody>
      </p:sp>
      <p:sp>
        <p:nvSpPr>
          <p:cNvPr id="6" name="TextBox 8"/>
          <p:cNvSpPr txBox="1"/>
          <p:nvPr/>
        </p:nvSpPr>
        <p:spPr>
          <a:xfrm>
            <a:off x="3117007" y="584692"/>
            <a:ext cx="6048672" cy="615553"/>
          </a:xfrm>
          <a:prstGeom prst="rect">
            <a:avLst/>
          </a:prstGeom>
          <a:noFill/>
          <a:effectLst>
            <a:outerShdw blurRad="50800" dist="38100" dir="2700000" algn="tl" rotWithShape="0">
              <a:prstClr val="black">
                <a:alpha val="40000"/>
              </a:prstClr>
            </a:outerShdw>
          </a:effectLst>
        </p:spPr>
        <p:txBody>
          <a:bodyPr wrap="square" lIns="0" tIns="0" rIns="0" bIns="0" rtlCol="0" anchor="ct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4000" b="1">
                <a:latin typeface="方正粗倩简体" panose="03000509000000000000" charset="-122"/>
                <a:ea typeface="方正粗倩简体" panose="03000509000000000000" charset="-122"/>
                <a:sym typeface="Arial" pitchFamily="34" charset="0"/>
              </a:rPr>
              <a:t>禁止编入列车的机车车辆</a:t>
            </a:r>
            <a:endParaRPr lang="en-US" altLang="zh-CN" sz="4000" b="1">
              <a:latin typeface="方正粗倩简体" panose="03000509000000000000" charset="-122"/>
              <a:ea typeface="方正粗倩简体" panose="03000509000000000000" charset="-122"/>
              <a:sym typeface="Arial" pitchFamily="34" charset="0"/>
            </a:endParaRPr>
          </a:p>
        </p:txBody>
      </p:sp>
      <p:sp>
        <p:nvSpPr>
          <p:cNvPr id="4" name="Rectangle 2"/>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47" name="Rectangle 3"/>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2" name="文本框 13"/>
          <p:cNvSpPr txBox="1">
            <a:spLocks noChangeArrowheads="1"/>
          </p:cNvSpPr>
          <p:nvPr/>
        </p:nvSpPr>
        <p:spPr bwMode="auto">
          <a:xfrm>
            <a:off x="7941543" y="1456085"/>
            <a:ext cx="4248473" cy="738664"/>
          </a:xfrm>
          <a:prstGeom prst="rect">
            <a:avLst/>
          </a:prstGeom>
          <a:noFill/>
          <a:ln>
            <a:noFill/>
          </a:ln>
          <a:effectLst/>
        </p:spPr>
        <p:txBody>
          <a:bodyPr wrap="square" lIns="0" tIns="0" rIns="0" bIns="0">
            <a:spAutoFit/>
          </a:bodyPr>
          <a:lstStyle>
            <a:defPPr>
              <a:defRPr lang="zh-CN"/>
            </a:defPPr>
            <a:lvl1pPr algn="l" rtl="0" eaLnBrk="1" fontAlgn="base" hangingPunct="1">
              <a:spcBef>
                <a:spcPct val="0"/>
              </a:spcBef>
              <a:spcAft>
                <a:spcPct val="0"/>
              </a:spcAft>
              <a:defRPr sz="9600" kern="1200">
                <a:solidFill>
                  <a:schemeClr val="bg1"/>
                </a:solidFill>
                <a:latin typeface="Helvetica-Roman-SemiB" pitchFamily="2" charset="0"/>
                <a:ea typeface="SimSun-ExtB" panose="02010609060101010101" pitchFamily="49" charset="-122"/>
                <a:cs typeface="Arial" pitchFamily="34" charset="0"/>
              </a:defRPr>
            </a:lvl1pPr>
            <a:lvl2pPr marL="742950" indent="-28575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143000" indent="-228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600200" indent="-228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057400" indent="-228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5146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6pPr>
            <a:lvl7pPr marL="29718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7pPr>
            <a:lvl8pPr marL="34290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8pPr>
            <a:lvl9pPr marL="38862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9pPr>
          </a:lstStyle>
          <a:p>
            <a:pPr algn="just">
              <a:spcBef>
                <a:spcPct val="0"/>
              </a:spcBef>
              <a:spcAft>
                <a:spcPct val="0"/>
              </a:spcAft>
            </a:pPr>
            <a:r>
              <a:rPr lang="en-US" altLang="zh-CN" sz="2400">
                <a:solidFill>
                  <a:schemeClr val="tx1"/>
                </a:solidFill>
                <a:latin typeface="方正粗倩简体" panose="03000509000000000000" charset="-122"/>
                <a:ea typeface="方正粗倩简体" panose="03000509000000000000" charset="-122"/>
                <a:sym typeface="Arial" pitchFamily="34" charset="0"/>
              </a:rPr>
              <a:t>5. </a:t>
            </a:r>
            <a:r>
              <a:rPr lang="zh-CN" altLang="en-US" sz="2400">
                <a:solidFill>
                  <a:schemeClr val="tx1"/>
                </a:solidFill>
                <a:latin typeface="方正粗倩简体" panose="03000509000000000000" charset="-122"/>
                <a:ea typeface="方正粗倩简体" panose="03000509000000000000" charset="-122"/>
                <a:sym typeface="Arial" pitchFamily="34" charset="0"/>
              </a:rPr>
              <a:t>平车及敞车装载货物违反装载和加固技术条件的</a:t>
            </a:r>
          </a:p>
        </p:txBody>
      </p:sp>
      <p:sp>
        <p:nvSpPr>
          <p:cNvPr id="6149" name="Rectangle 5"/>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0" name="Rectangle 6"/>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2" name="Rectangle 8"/>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4" name="Rectangle 10"/>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5" name="Rectangle 11"/>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7" name="Rectangle 13"/>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9" name="Rectangle 15"/>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pic>
        <p:nvPicPr>
          <p:cNvPr id="5122" name="Picture 2" descr="F:\教学资料图片\课件图片（下载）\铁路行车信号\timg (1).jpg"/>
          <p:cNvPicPr>
            <a:picLocks noChangeAspect="1" noChangeArrowheads="1"/>
          </p:cNvPicPr>
          <p:nvPr/>
        </p:nvPicPr>
        <p:blipFill>
          <a:blip r:embed="rId3"/>
          <a:stretch>
            <a:fillRect/>
          </a:stretch>
        </p:blipFill>
        <p:spPr bwMode="auto">
          <a:xfrm>
            <a:off x="452711" y="1744117"/>
            <a:ext cx="6054727" cy="4032448"/>
          </a:xfrm>
          <a:prstGeom prst="rect">
            <a:avLst/>
          </a:prstGeom>
          <a:noFill/>
        </p:spPr>
      </p:pic>
    </p:spTree>
  </p:cSld>
  <p:clrMapOvr>
    <a:masterClrMapping/>
  </p:clrMapOvr>
  <mc:AlternateContent>
    <mc:Choice xmlns:p14="http://schemas.microsoft.com/office/powerpoint/2010/main" Requires="p14">
      <p:transition spd="slow" advTm="0" p14:dur="1250">
        <p:push/>
      </p:transition>
    </mc:Choice>
    <mc:Fallback>
      <p:transition spd="slow" advTm="0">
        <p:push/>
      </p:transition>
    </mc:Fallback>
  </mc:AlternateConten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4"/>
          <a:stretch>
            <a:fillRect/>
          </a:stretch>
        </a:blipFill>
        <a:effectLst/>
      </p:bgPr>
    </p:bg>
    <p:spTree>
      <p:nvGrpSpPr>
        <p:cNvPr id="1" name=""/>
        <p:cNvGrpSpPr/>
        <p:nvPr/>
      </p:nvGrpSpPr>
      <p:grpSpPr>
        <a:xfrm>
          <a:off x="0" y="0"/>
          <a:ext cx="0" cy="0"/>
        </a:xfrm>
      </p:grpSpPr>
      <p:grpSp>
        <p:nvGrpSpPr>
          <p:cNvPr id="3" name="组合 7"/>
          <p:cNvGrpSpPr/>
          <p:nvPr/>
        </p:nvGrpSpPr>
        <p:grpSpPr>
          <a:xfrm>
            <a:off x="7221463" y="1456085"/>
            <a:ext cx="5328593" cy="6913713"/>
            <a:chOff x="16302" y="2379"/>
            <a:chExt cx="7180" cy="10068"/>
          </a:xfrm>
        </p:grpSpPr>
        <p:sp>
          <p:nvSpPr>
            <p:cNvPr id="7" name="圆角矩形 6"/>
            <p:cNvSpPr/>
            <p:nvPr/>
          </p:nvSpPr>
          <p:spPr>
            <a:xfrm>
              <a:off x="16302" y="2379"/>
              <a:ext cx="7180" cy="7108"/>
            </a:xfrm>
            <a:prstGeom prst="round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rgbClr val="FFFFFF"/>
                  </a:solidFill>
                  <a:latin typeface="Calibri"/>
                  <a:ea typeface="宋体" panose="02010600030101010101" pitchFamily="2" charset="-122"/>
                  <a:cs typeface="+mn-cs"/>
                </a:defRPr>
              </a:lvl1pPr>
              <a:lvl2pPr marL="640080" indent="-182880" algn="l" rtl="0" fontAlgn="base">
                <a:spcBef>
                  <a:spcPct val="0"/>
                </a:spcBef>
                <a:spcAft>
                  <a:spcPct val="0"/>
                </a:spcAft>
                <a:defRPr kern="1200">
                  <a:solidFill>
                    <a:srgbClr val="FFFFFF"/>
                  </a:solidFill>
                  <a:latin typeface="Calibri"/>
                  <a:ea typeface="宋体" panose="02010600030101010101" pitchFamily="2" charset="-122"/>
                  <a:cs typeface="+mn-cs"/>
                </a:defRPr>
              </a:lvl2pPr>
              <a:lvl3pPr marL="1282700" indent="-368300" algn="l" rtl="0" fontAlgn="base">
                <a:spcBef>
                  <a:spcPct val="0"/>
                </a:spcBef>
                <a:spcAft>
                  <a:spcPct val="0"/>
                </a:spcAft>
                <a:defRPr kern="1200">
                  <a:solidFill>
                    <a:srgbClr val="FFFFFF"/>
                  </a:solidFill>
                  <a:latin typeface="Calibri"/>
                  <a:ea typeface="宋体" panose="02010600030101010101" pitchFamily="2" charset="-122"/>
                  <a:cs typeface="+mn-cs"/>
                </a:defRPr>
              </a:lvl3pPr>
              <a:lvl4pPr marL="1925955" indent="-554355" algn="l" rtl="0" fontAlgn="base">
                <a:spcBef>
                  <a:spcPct val="0"/>
                </a:spcBef>
                <a:spcAft>
                  <a:spcPct val="0"/>
                </a:spcAft>
                <a:defRPr kern="1200">
                  <a:solidFill>
                    <a:srgbClr val="FFFFFF"/>
                  </a:solidFill>
                  <a:latin typeface="Calibri"/>
                  <a:ea typeface="宋体" panose="02010600030101010101" pitchFamily="2" charset="-122"/>
                  <a:cs typeface="+mn-cs"/>
                </a:defRPr>
              </a:lvl4pPr>
              <a:lvl5pPr marL="2568575" indent="-739775" algn="l" rtl="0" fontAlgn="base">
                <a:spcBef>
                  <a:spcPct val="0"/>
                </a:spcBef>
                <a:spcAft>
                  <a:spcPct val="0"/>
                </a:spcAft>
                <a:defRPr kern="1200">
                  <a:solidFill>
                    <a:srgbClr val="FFFFFF"/>
                  </a:solidFill>
                  <a:latin typeface="Calibri"/>
                  <a:ea typeface="宋体" panose="02010600030101010101" pitchFamily="2" charset="-122"/>
                  <a:cs typeface="+mn-cs"/>
                </a:defRPr>
              </a:lvl5pPr>
              <a:lvl6pPr marL="2286000" algn="l" defTabSz="914400" rtl="0" eaLnBrk="1" latinLnBrk="0" hangingPunct="1">
                <a:defRPr kern="1200">
                  <a:solidFill>
                    <a:srgbClr val="FFFFFF"/>
                  </a:solidFill>
                  <a:latin typeface="Calibri"/>
                  <a:ea typeface="宋体" panose="02010600030101010101" pitchFamily="2" charset="-122"/>
                  <a:cs typeface="+mn-cs"/>
                </a:defRPr>
              </a:lvl6pPr>
              <a:lvl7pPr marL="2743200" algn="l" defTabSz="914400" rtl="0" eaLnBrk="1" latinLnBrk="0" hangingPunct="1">
                <a:defRPr kern="1200">
                  <a:solidFill>
                    <a:srgbClr val="FFFFFF"/>
                  </a:solidFill>
                  <a:latin typeface="Calibri"/>
                  <a:ea typeface="宋体" panose="02010600030101010101" pitchFamily="2" charset="-122"/>
                  <a:cs typeface="+mn-cs"/>
                </a:defRPr>
              </a:lvl7pPr>
              <a:lvl8pPr marL="3200400" algn="l" defTabSz="914400" rtl="0" eaLnBrk="1" latinLnBrk="0" hangingPunct="1">
                <a:defRPr kern="1200">
                  <a:solidFill>
                    <a:srgbClr val="FFFFFF"/>
                  </a:solidFill>
                  <a:latin typeface="Calibri"/>
                  <a:ea typeface="宋体" panose="02010600030101010101" pitchFamily="2" charset="-122"/>
                  <a:cs typeface="+mn-cs"/>
                </a:defRPr>
              </a:lvl8pPr>
              <a:lvl9pPr marL="3657600" algn="l" defTabSz="914400" rtl="0" eaLnBrk="1" latinLnBrk="0" hangingPunct="1">
                <a:defRPr kern="1200">
                  <a:solidFill>
                    <a:srgbClr val="FFFFFF"/>
                  </a:solidFill>
                  <a:latin typeface="Calibri"/>
                  <a:ea typeface="宋体" panose="02010600030101010101" pitchFamily="2" charset="-122"/>
                  <a:cs typeface="+mn-cs"/>
                </a:defRPr>
              </a:lvl9pPr>
            </a:lstStyle>
            <a:p>
              <a:pPr algn="ctr"/>
              <a:endParaRPr lang="en-US" altLang="zh-CN" b="1"/>
            </a:p>
          </p:txBody>
        </p:sp>
        <p:sp>
          <p:nvSpPr>
            <p:cNvPr id="34" name="文本框 66"/>
            <p:cNvSpPr txBox="1">
              <a:spLocks noChangeArrowheads="1"/>
            </p:cNvSpPr>
            <p:nvPr/>
          </p:nvSpPr>
          <p:spPr bwMode="auto">
            <a:xfrm>
              <a:off x="16787" y="4476"/>
              <a:ext cx="6473" cy="7971"/>
            </a:xfrm>
            <a:prstGeom prst="rect">
              <a:avLst/>
            </a:prstGeom>
            <a:noFill/>
            <a:ln>
              <a:noFill/>
            </a:ln>
            <a:effectLst>
              <a:outerShdw blurRad="50800" dist="38100" dir="2700000" algn="tl" rotWithShape="0">
                <a:schemeClr val="bg1">
                  <a:alpha val="40000"/>
                </a:schemeClr>
              </a:outerShdw>
            </a:effectLst>
          </p:spPr>
          <p:txBody>
            <a:bodyPr wrap="square" lIns="0" tIns="0" rIns="0" bIns="0">
              <a:spAutoFit/>
            </a:bodyPr>
            <a:lstStyle>
              <a:defPPr>
                <a:defRPr lang="zh-CN"/>
              </a:defPPr>
              <a:lvl1pPr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1pPr>
              <a:lvl2pPr marL="742950" indent="-28575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2pPr>
              <a:lvl3pPr marL="1143000" indent="-22860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3pPr>
              <a:lvl4pPr marL="1600200" indent="-22860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4pPr>
              <a:lvl5pPr marL="2057400" indent="-228600" algn="l"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5pPr>
              <a:lvl6pPr marL="25146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6pPr>
              <a:lvl7pPr marL="29718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7pPr>
              <a:lvl8pPr marL="34290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8pPr>
              <a:lvl9pPr marL="3886200" indent="-228600" algn="l" defTabSz="685800" rtl="0" eaLnBrk="0" fontAlgn="base" latinLnBrk="0"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1800">
                  <a:latin typeface="方正粗倩简体" panose="03000509000000000000" charset="-122"/>
                  <a:ea typeface="方正粗倩简体" panose="03000509000000000000" charset="-122"/>
                  <a:sym typeface="Arial" pitchFamily="34" charset="0"/>
                </a:rPr>
                <a:t>未关闭端、侧板或侧开门的车辆，在运行中侧板或侧开门可能掀动或摇晃，甚至超出机车车辆限界，威胁线路附近设备和人员的安全。一旦端、侧板或侧门脱落，还可能导致列车脱轨，甚至颠覆。底开门不关闭，容易刮坏道岔，甚至脱落。每一底开门为两个扣铁，如只用一个扣铁关闭底开门，经过震动底开门仍可开放，使货物散落而引起车辆脱轨。</a:t>
              </a:r>
            </a:p>
            <a:p>
              <a:pPr algn="just">
                <a:lnSpc>
                  <a:spcPct val="150000"/>
                </a:lnSpc>
              </a:pPr>
              <a:endParaRPr lang="zh-CN" altLang="en-US" sz="1800">
                <a:latin typeface="方正粗倩简体" panose="03000509000000000000" charset="-122"/>
                <a:ea typeface="方正粗倩简体" panose="03000509000000000000" charset="-122"/>
                <a:sym typeface="Arial" pitchFamily="34" charset="0"/>
              </a:endParaRPr>
            </a:p>
            <a:p>
              <a:pPr algn="just">
                <a:lnSpc>
                  <a:spcPct val="150000"/>
                </a:lnSpc>
              </a:pPr>
              <a:endParaRPr lang="en-US" altLang="zh-CN" sz="1800">
                <a:latin typeface="方正粗倩简体" panose="03000509000000000000" charset="-122"/>
                <a:ea typeface="方正粗倩简体" panose="03000509000000000000" charset="-122"/>
                <a:sym typeface="Arial" pitchFamily="34" charset="0"/>
              </a:endParaRPr>
            </a:p>
            <a:p>
              <a:pPr algn="just">
                <a:lnSpc>
                  <a:spcPct val="150000"/>
                </a:lnSpc>
              </a:pPr>
              <a:endParaRPr lang="en-US" altLang="zh-CN" sz="1800">
                <a:latin typeface="方正粗倩简体" panose="03000509000000000000" charset="-122"/>
                <a:ea typeface="方正粗倩简体" panose="03000509000000000000" charset="-122"/>
                <a:sym typeface="Arial" pitchFamily="34" charset="0"/>
              </a:endParaRPr>
            </a:p>
            <a:p>
              <a:pPr algn="just">
                <a:lnSpc>
                  <a:spcPct val="150000"/>
                </a:lnSpc>
              </a:pPr>
              <a:endParaRPr lang="zh-CN" altLang="en-US" sz="1800">
                <a:latin typeface="方正粗倩简体" panose="03000509000000000000" charset="-122"/>
                <a:ea typeface="方正粗倩简体" panose="03000509000000000000" charset="-122"/>
                <a:sym typeface="Arial" pitchFamily="34" charset="0"/>
              </a:endParaRPr>
            </a:p>
            <a:p>
              <a:pPr algn="just">
                <a:lnSpc>
                  <a:spcPct val="150000"/>
                </a:lnSpc>
              </a:pPr>
              <a:endParaRPr lang="zh-CN" altLang="en-US" sz="1800">
                <a:latin typeface="方正粗倩简体" panose="03000509000000000000" charset="-122"/>
                <a:ea typeface="方正粗倩简体" panose="03000509000000000000" charset="-122"/>
                <a:sym typeface="Arial" pitchFamily="34" charset="0"/>
              </a:endParaRPr>
            </a:p>
          </p:txBody>
        </p:sp>
      </p:grpSp>
      <p:sp>
        <p:nvSpPr>
          <p:cNvPr id="5" name="TextBox 8"/>
          <p:cNvSpPr txBox="1"/>
          <p:nvPr/>
        </p:nvSpPr>
        <p:spPr>
          <a:xfrm>
            <a:off x="5273787" y="365810"/>
            <a:ext cx="2311176" cy="430530"/>
          </a:xfrm>
          <a:prstGeom prst="rect">
            <a:avLst/>
          </a:prstGeom>
          <a:noFill/>
          <a:effectLst>
            <a:outerShdw blurRad="50800" dist="38100" dir="2700000" algn="tl" rotWithShape="0">
              <a:prstClr val="black">
                <a:alpha val="40000"/>
              </a:prstClr>
            </a:outerShdw>
          </a:effectLst>
        </p:spPr>
        <p:txBody>
          <a:bodyPr wrap="square" lIns="0" tIns="0" rIns="0" bIns="0" rtlCol="0" anchor="ct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sz="2800">
              <a:solidFill>
                <a:schemeClr val="bg1"/>
              </a:solidFill>
              <a:latin typeface="方正粗倩简体" panose="03000509000000000000" charset="-122"/>
              <a:ea typeface="方正粗倩简体" panose="03000509000000000000" charset="-122"/>
              <a:sym typeface="Arial" pitchFamily="34" charset="0"/>
            </a:endParaRPr>
          </a:p>
        </p:txBody>
      </p:sp>
      <p:sp>
        <p:nvSpPr>
          <p:cNvPr id="6" name="TextBox 8"/>
          <p:cNvSpPr txBox="1"/>
          <p:nvPr/>
        </p:nvSpPr>
        <p:spPr>
          <a:xfrm>
            <a:off x="3549055" y="584692"/>
            <a:ext cx="5616624" cy="615553"/>
          </a:xfrm>
          <a:prstGeom prst="rect">
            <a:avLst/>
          </a:prstGeom>
          <a:noFill/>
          <a:effectLst>
            <a:outerShdw blurRad="50800" dist="38100" dir="2700000" algn="tl" rotWithShape="0">
              <a:prstClr val="black">
                <a:alpha val="40000"/>
              </a:prstClr>
            </a:outerShdw>
          </a:effectLst>
        </p:spPr>
        <p:txBody>
          <a:bodyPr wrap="square" lIns="0" tIns="0" rIns="0" bIns="0" rtlCol="0" anchor="ct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4000" b="1">
                <a:latin typeface="方正粗倩简体" panose="03000509000000000000" charset="-122"/>
                <a:ea typeface="方正粗倩简体" panose="03000509000000000000" charset="-122"/>
                <a:sym typeface="Arial" pitchFamily="34" charset="0"/>
              </a:rPr>
              <a:t>禁止编入列车的机车车辆</a:t>
            </a:r>
            <a:endParaRPr lang="en-US" altLang="zh-CN" sz="4000" b="1">
              <a:latin typeface="方正粗倩简体" panose="03000509000000000000" charset="-122"/>
              <a:ea typeface="方正粗倩简体" panose="03000509000000000000" charset="-122"/>
              <a:sym typeface="Arial" pitchFamily="34" charset="0"/>
            </a:endParaRPr>
          </a:p>
        </p:txBody>
      </p:sp>
      <p:sp>
        <p:nvSpPr>
          <p:cNvPr id="4" name="Rectangle 2"/>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47" name="Rectangle 3"/>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2" name="文本框 13"/>
          <p:cNvSpPr txBox="1">
            <a:spLocks noChangeArrowheads="1"/>
          </p:cNvSpPr>
          <p:nvPr/>
        </p:nvSpPr>
        <p:spPr bwMode="auto">
          <a:xfrm>
            <a:off x="7725519" y="1672109"/>
            <a:ext cx="4248473" cy="1107996"/>
          </a:xfrm>
          <a:prstGeom prst="rect">
            <a:avLst/>
          </a:prstGeom>
          <a:noFill/>
          <a:ln>
            <a:noFill/>
          </a:ln>
          <a:effectLst/>
        </p:spPr>
        <p:txBody>
          <a:bodyPr wrap="square" lIns="0" tIns="0" rIns="0" bIns="0">
            <a:spAutoFit/>
          </a:bodyPr>
          <a:lstStyle>
            <a:defPPr>
              <a:defRPr lang="zh-CN"/>
            </a:defPPr>
            <a:lvl1pPr algn="l" rtl="0" eaLnBrk="1" fontAlgn="base" hangingPunct="1">
              <a:spcBef>
                <a:spcPct val="0"/>
              </a:spcBef>
              <a:spcAft>
                <a:spcPct val="0"/>
              </a:spcAft>
              <a:defRPr sz="9600" kern="1200">
                <a:solidFill>
                  <a:schemeClr val="bg1"/>
                </a:solidFill>
                <a:latin typeface="Helvetica-Roman-SemiB" pitchFamily="2" charset="0"/>
                <a:ea typeface="SimSun-ExtB" panose="02010609060101010101" pitchFamily="49" charset="-122"/>
                <a:cs typeface="Arial" pitchFamily="34" charset="0"/>
              </a:defRPr>
            </a:lvl1pPr>
            <a:lvl2pPr marL="742950" indent="-28575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143000" indent="-228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600200" indent="-228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057400" indent="-228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5146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6pPr>
            <a:lvl7pPr marL="29718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7pPr>
            <a:lvl8pPr marL="34290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8pPr>
            <a:lvl9pPr marL="3886200" indent="-228600" algn="l" defTabSz="685800" rtl="0" eaLnBrk="1" fontAlgn="base" latinLnBrk="0" hangingPunct="1">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9pPr>
          </a:lstStyle>
          <a:p>
            <a:pPr algn="just">
              <a:spcBef>
                <a:spcPct val="0"/>
              </a:spcBef>
              <a:spcAft>
                <a:spcPct val="0"/>
              </a:spcAft>
            </a:pPr>
            <a:r>
              <a:rPr lang="en-US" altLang="zh-CN" sz="2400">
                <a:solidFill>
                  <a:schemeClr val="tx1"/>
                </a:solidFill>
                <a:latin typeface="方正粗倩简体" panose="03000509000000000000" charset="-122"/>
                <a:ea typeface="方正粗倩简体" panose="03000509000000000000" charset="-122"/>
                <a:sym typeface="Arial" pitchFamily="34" charset="0"/>
              </a:rPr>
              <a:t>6. </a:t>
            </a:r>
            <a:r>
              <a:rPr lang="zh-CN" altLang="en-US" sz="2400">
                <a:solidFill>
                  <a:schemeClr val="tx1"/>
                </a:solidFill>
                <a:latin typeface="方正粗倩简体" panose="03000509000000000000" charset="-122"/>
                <a:ea typeface="方正粗倩简体" panose="03000509000000000000" charset="-122"/>
                <a:sym typeface="Arial" pitchFamily="34" charset="0"/>
              </a:rPr>
              <a:t>未关闭侧开门、底开门以及平车未关闭端、侧板的（有特殊规定者除外）</a:t>
            </a:r>
          </a:p>
        </p:txBody>
      </p:sp>
      <p:sp>
        <p:nvSpPr>
          <p:cNvPr id="6149" name="Rectangle 5"/>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0" name="Rectangle 6"/>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2" name="Rectangle 8"/>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4" name="Rectangle 10"/>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5" name="Rectangle 11"/>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7" name="Rectangle 13"/>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59" name="Rectangle 15"/>
          <p:cNvSpPr>
            <a:spLocks noChangeArrowheads="1"/>
          </p:cNvSpPr>
          <p:nvPr/>
        </p:nvSpPr>
        <p:spPr bwMode="auto">
          <a:xfrm>
            <a:off x="0" y="0"/>
            <a:ext cx="12858750" cy="0"/>
          </a:xfrm>
          <a:prstGeom prst="rect">
            <a:avLst/>
          </a:prstGeom>
          <a:noFill/>
          <a:ln w="9525">
            <a:noFill/>
            <a:miter lim="800000"/>
          </a:ln>
          <a:effectLst/>
        </p:spPr>
        <p:txBody>
          <a:bodyPr vert="horz" wrap="none" lIns="91440" tIns="45720" rIns="91440" bIns="45720" numCol="1" anchor="ctr" anchorCtr="0" compatLnSpc="1">
            <a:prstTxWarp prst="textNoShape">
              <a:avLst/>
            </a:prstTxWarp>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pic>
        <p:nvPicPr>
          <p:cNvPr id="6146" name="Picture 2" descr="F:\教学资料图片\LOCAL201601212249000529219796977.jpg"/>
          <p:cNvPicPr>
            <a:picLocks noChangeAspect="1" noChangeArrowheads="1"/>
          </p:cNvPicPr>
          <p:nvPr/>
        </p:nvPicPr>
        <p:blipFill>
          <a:blip r:embed="rId3"/>
          <a:stretch>
            <a:fillRect/>
          </a:stretch>
        </p:blipFill>
        <p:spPr bwMode="auto">
          <a:xfrm>
            <a:off x="812751" y="1672109"/>
            <a:ext cx="6160535" cy="4104456"/>
          </a:xfrm>
          <a:prstGeom prst="rect">
            <a:avLst/>
          </a:prstGeom>
          <a:noFill/>
        </p:spPr>
      </p:pic>
    </p:spTree>
  </p:cSld>
  <p:clrMapOvr>
    <a:masterClrMapping/>
  </p:clrMapOvr>
  <mc:AlternateContent>
    <mc:Choice xmlns:p14="http://schemas.microsoft.com/office/powerpoint/2010/main" Requires="p14">
      <p:transition spd="slow" advTm="0" p14:dur="1250">
        <p:push/>
      </p:transition>
    </mc:Choice>
    <mc:Fallback>
      <p:transition spd="slow" advTm="0">
        <p:push/>
      </p:transition>
    </mc:Fallback>
  </mc:AlternateConten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1588750" cy="596265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https://d.book118.com/457151021133006035</a:t>
            </a:r>
          </a:p>
        </p:txBody>
      </p:sp>
    </p:spTree>
  </p:cSld>
  <p:clrMapOvr>
    <a:masterClrMapping/>
  </p:clrMapOvr>
  <p:transition/>
  <p:timing/>
</p:sld>
</file>

<file path=ppt/tags/tag1.xml><?xml version="1.0" encoding="utf-8"?>
<p:tagLst xmlns:p="http://schemas.openxmlformats.org/presentationml/2006/main">
  <p:tag name="ID" val="545820"/>
  <p:tag name="MH" val="20160830110855"/>
  <p:tag name="MH_LIBRARY" val="CONTENTS"/>
  <p:tag name="MH_ORDER" val="1"/>
  <p:tag name="MH_TYPE" val="ENTRY"/>
</p:tagLst>
</file>

<file path=ppt/tags/tag2.xml><?xml version="1.0" encoding="utf-8"?>
<p:tagLst xmlns:p="http://schemas.openxmlformats.org/presentationml/2006/main">
  <p:tag name="ID" val="545820"/>
  <p:tag name="MH" val="20160830110855"/>
  <p:tag name="MH_LIBRARY" val="CONTENTS"/>
  <p:tag name="MH_ORDER" val="1"/>
  <p:tag name="MH_TYPE" val="NUMBER"/>
</p:tagLst>
</file>

<file path=ppt/tags/tag3.xml><?xml version="1.0" encoding="utf-8"?>
<p:tagLst xmlns:p="http://schemas.openxmlformats.org/presentationml/2006/main">
  <p:tag name="ID" val="545820"/>
  <p:tag name="MH" val="20160830110855"/>
  <p:tag name="MH_LIBRARY" val="CONTENTS"/>
  <p:tag name="MH_ORDER" val="3"/>
  <p:tag name="MH_TYPE" val="ENTRY"/>
</p:tagLst>
</file>

<file path=ppt/tags/tag4.xml><?xml version="1.0" encoding="utf-8"?>
<p:tagLst xmlns:p="http://schemas.openxmlformats.org/presentationml/2006/main">
  <p:tag name="ID" val="545820"/>
  <p:tag name="MH" val="20160830110855"/>
  <p:tag name="MH_LIBRARY" val="CONTENTS"/>
  <p:tag name="MH_ORDER" val="3"/>
  <p:tag name="MH_TYPE" val="NUMBER"/>
</p:tagLst>
</file>

<file path=ppt/tags/tag5.xml><?xml version="1.0" encoding="utf-8"?>
<p:tagLst xmlns:p="http://schemas.openxmlformats.org/presentationml/2006/main">
  <p:tag name="ID" val="553512"/>
  <p:tag name="MH" val="20160830110146"/>
  <p:tag name="MH_LIBRARY" val="CONTENTS"/>
  <p:tag name="MH_TYPE" val="OTHERS"/>
</p:tagLst>
</file>

<file path=ppt/tags/tag6.xml><?xml version="1.0" encoding="utf-8"?>
<p:tagLst xmlns:p="http://schemas.openxmlformats.org/presentationml/2006/main">
  <p:tag name="ID" val="553512"/>
  <p:tag name="MH" val="20160830110146"/>
  <p:tag name="MH_LIBRARY" val="CONTENTS"/>
  <p:tag name="MH_TYPE" val="OTHERS"/>
</p:tagLst>
</file>

<file path=ppt/tags/tag7.xml><?xml version="1.0" encoding="utf-8"?>
<p:tagLst xmlns:p="http://schemas.openxmlformats.org/presentationml/2006/main">
  <p:tag name="ID" val="545820"/>
  <p:tag name="MH" val="20160830110855"/>
  <p:tag name="MH_LIBRARY" val="CONTENTS"/>
  <p:tag name="MH_ORDER" val="3"/>
  <p:tag name="MH_TYPE" val="ENTRY"/>
</p:tagLst>
</file>

<file path=ppt/tags/tag8.xml><?xml version="1.0" encoding="utf-8"?>
<p:tagLst xmlns:p="http://schemas.openxmlformats.org/presentationml/2006/main">
  <p:tag name="ID" val="545820"/>
  <p:tag name="MH" val="20160830110855"/>
  <p:tag name="MH_LIBRARY" val="CONTENTS"/>
  <p:tag name="MH_ORDER" val="3"/>
  <p:tag name="MH_TYPE" val="NUMBER"/>
</p:tagLst>
</file>

<file path=ppt/tags/tag9.xml><?xml version="1.0" encoding="utf-8"?>
<p:tagLst xmlns:p="http://schemas.openxmlformats.org/presentationml/2006/main">
  <p:tag name="ID" val="545820"/>
  <p:tag name="MH" val="20160830110855"/>
  <p:tag name="MH_LIBRARY" val="CONTENTS"/>
  <p:tag name="MH_ORDER" val="3"/>
  <p:tag name="MH_TYPE" val="ENTRY"/>
</p:tagLst>
</file>

<file path=ppt/tags/tag10.xml><?xml version="1.0" encoding="utf-8"?>
<p:tagLst xmlns:p="http://schemas.openxmlformats.org/presentationml/2006/main">
  <p:tag name="ID" val="545820"/>
  <p:tag name="MH" val="20160830110855"/>
  <p:tag name="MH_LIBRARY" val="CONTENTS"/>
  <p:tag name="MH_ORDER" val="1"/>
  <p:tag name="MH_TYPE" val="NUMBER"/>
</p:tagLst>
</file>

<file path=ppt/tags/tag11.xml><?xml version="1.0" encoding="utf-8"?>
<p:tagLst xmlns:p="http://schemas.openxmlformats.org/presentationml/2006/main">
  <p:tag name="ID" val="545820"/>
  <p:tag name="MH" val="20160830110855"/>
  <p:tag name="MH_LIBRARY" val="CONTENTS"/>
  <p:tag name="MH_ORDER" val="1"/>
  <p:tag name="MH_TYPE" val="ENTRY"/>
</p:tagLst>
</file>

<file path=ppt/tags/tag12.xml><?xml version="1.0" encoding="utf-8"?>
<p:tagLst xmlns:p="http://schemas.openxmlformats.org/presentationml/2006/main">
  <p:tag name="ID" val="545820"/>
  <p:tag name="MH" val="20160830110855"/>
  <p:tag name="MH_LIBRARY" val="CONTENTS"/>
  <p:tag name="MH_ORDER" val="1"/>
  <p:tag name="MH_TYPE" val="NUMBER"/>
</p:tagLst>
</file>

<file path=ppt/tags/tag13.xml><?xml version="1.0" encoding="utf-8"?>
<p:tagLst xmlns:p="http://schemas.openxmlformats.org/presentationml/2006/main">
  <p:tag name="ID" val="545820"/>
  <p:tag name="MH" val="20160830110855"/>
  <p:tag name="MH_AUTOCOLOR" val="TRUE"/>
  <p:tag name="MH_LIBRARY" val="CONTENTS"/>
  <p:tag name="MH_TYPE" val="CONTENTS"/>
</p:tagLst>
</file>

<file path=ppt/tags/tag14.xml><?xml version="1.0" encoding="utf-8"?>
<p:tagLst xmlns:p="http://schemas.openxmlformats.org/presentationml/2006/main">
  <p:tag name="ID" val="545820"/>
  <p:tag name="MH" val="20160830110855"/>
  <p:tag name="MH_LIBRARY" val="CONTENTS"/>
  <p:tag name="MH_ORDER" val="1"/>
  <p:tag name="MH_TYPE" val="ENTRY"/>
</p:tagLst>
</file>

<file path=ppt/tags/tag15.xml><?xml version="1.0" encoding="utf-8"?>
<p:tagLst xmlns:p="http://schemas.openxmlformats.org/presentationml/2006/main">
  <p:tag name="ID" val="545820"/>
  <p:tag name="MH" val="20160830110855"/>
  <p:tag name="MH_LIBRARY" val="CONTENTS"/>
  <p:tag name="MH_ORDER" val="1"/>
  <p:tag name="MH_TYPE" val="NUMBER"/>
</p:tagLst>
</file>

<file path=ppt/tags/tag16.xml><?xml version="1.0" encoding="utf-8"?>
<p:tagLst xmlns:p="http://schemas.openxmlformats.org/presentationml/2006/main">
  <p:tag name="ID" val="545820"/>
  <p:tag name="MH" val="20160830110855"/>
  <p:tag name="MH_LIBRARY" val="CONTENTS"/>
  <p:tag name="MH_ORDER" val="3"/>
  <p:tag name="MH_TYPE" val="ENTRY"/>
</p:tagLst>
</file>

<file path=ppt/tags/tag17.xml><?xml version="1.0" encoding="utf-8"?>
<p:tagLst xmlns:p="http://schemas.openxmlformats.org/presentationml/2006/main">
  <p:tag name="ID" val="545820"/>
  <p:tag name="MH" val="20160830110855"/>
  <p:tag name="MH_LIBRARY" val="CONTENTS"/>
  <p:tag name="MH_ORDER" val="3"/>
  <p:tag name="MH_TYPE" val="NUMBER"/>
</p:tagLst>
</file>

<file path=ppt/tags/tag18.xml><?xml version="1.0" encoding="utf-8"?>
<p:tagLst xmlns:p="http://schemas.openxmlformats.org/presentationml/2006/main">
  <p:tag name="ID" val="553512"/>
  <p:tag name="MH" val="20160830110146"/>
  <p:tag name="MH_LIBRARY" val="CONTENTS"/>
  <p:tag name="MH_TYPE" val="OTHERS"/>
</p:tagLst>
</file>

<file path=ppt/tags/tag19.xml><?xml version="1.0" encoding="utf-8"?>
<p:tagLst xmlns:p="http://schemas.openxmlformats.org/presentationml/2006/main">
  <p:tag name="ID" val="553512"/>
  <p:tag name="MH" val="20160830110146"/>
  <p:tag name="MH_LIBRARY" val="CONTENTS"/>
  <p:tag name="MH_TYPE" val="OTHERS"/>
</p:tagLst>
</file>

<file path=ppt/tags/tag20.xml><?xml version="1.0" encoding="utf-8"?>
<p:tagLst xmlns:p="http://schemas.openxmlformats.org/presentationml/2006/main">
  <p:tag name="ID" val="545820"/>
  <p:tag name="MH" val="20160830110855"/>
  <p:tag name="MH_LIBRARY" val="CONTENTS"/>
  <p:tag name="MH_ORDER" val="3"/>
  <p:tag name="MH_TYPE" val="ENTRY"/>
</p:tagLst>
</file>

<file path=ppt/tags/tag21.xml><?xml version="1.0" encoding="utf-8"?>
<p:tagLst xmlns:p="http://schemas.openxmlformats.org/presentationml/2006/main">
  <p:tag name="ID" val="545820"/>
  <p:tag name="MH" val="20160830110855"/>
  <p:tag name="MH_LIBRARY" val="CONTENTS"/>
  <p:tag name="MH_ORDER" val="3"/>
  <p:tag name="MH_TYPE" val="NUMBER"/>
</p:tagLst>
</file>

<file path=ppt/tags/tag22.xml><?xml version="1.0" encoding="utf-8"?>
<p:tagLst xmlns:p="http://schemas.openxmlformats.org/presentationml/2006/main">
  <p:tag name="ID" val="545820"/>
  <p:tag name="MH" val="20160830110855"/>
  <p:tag name="MH_LIBRARY" val="CONTENTS"/>
  <p:tag name="MH_ORDER" val="3"/>
  <p:tag name="MH_TYPE" val="ENTRY"/>
</p:tagLst>
</file>

<file path=ppt/tags/tag23.xml><?xml version="1.0" encoding="utf-8"?>
<p:tagLst xmlns:p="http://schemas.openxmlformats.org/presentationml/2006/main">
  <p:tag name="ID" val="545820"/>
  <p:tag name="MH" val="20160830110855"/>
  <p:tag name="MH_LIBRARY" val="CONTENTS"/>
  <p:tag name="MH_ORDER" val="1"/>
  <p:tag name="MH_TYPE" val="NUMBER"/>
</p:tagLst>
</file>

<file path=ppt/tags/tag24.xml><?xml version="1.0" encoding="utf-8"?>
<p:tagLst xmlns:p="http://schemas.openxmlformats.org/presentationml/2006/main">
  <p:tag name="ID" val="545820"/>
  <p:tag name="MH" val="20160830110855"/>
  <p:tag name="MH_LIBRARY" val="CONTENTS"/>
  <p:tag name="MH_ORDER" val="1"/>
  <p:tag name="MH_TYPE" val="ENTRY"/>
</p:tagLst>
</file>

<file path=ppt/tags/tag25.xml><?xml version="1.0" encoding="utf-8"?>
<p:tagLst xmlns:p="http://schemas.openxmlformats.org/presentationml/2006/main">
  <p:tag name="ID" val="545820"/>
  <p:tag name="MH" val="20160830110855"/>
  <p:tag name="MH_LIBRARY" val="CONTENTS"/>
  <p:tag name="MH_ORDER" val="1"/>
  <p:tag name="MH_TYPE" val="NUMBER"/>
</p:tagLst>
</file>

<file path=ppt/tags/tag26.xml><?xml version="1.0" encoding="utf-8"?>
<p:tagLst xmlns:p="http://schemas.openxmlformats.org/presentationml/2006/main">
  <p:tag name="ID" val="545820"/>
  <p:tag name="MH" val="20160830110855"/>
  <p:tag name="MH_AUTOCOLOR" val="TRUE"/>
  <p:tag name="MH_LIBRARY" val="CONTENTS"/>
  <p:tag name="MH_TYPE" val="CONTENTS"/>
</p:tagLst>
</file>

<file path=ppt/tags/tag27.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主题">
      <a:majorFont>
        <a:latin typeface="Calibri Light"/>
        <a:ea typeface="宋体"/>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宋体"/>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主题">
      <a:majorFont>
        <a:latin typeface="Calibri Light"/>
        <a:ea typeface="宋体"/>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宋体"/>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65</Paragraphs>
  <Slides>13</Slides>
  <Notes>12</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13</vt:i4>
      </vt:variant>
    </vt:vector>
  </HeadingPairs>
  <TitlesOfParts>
    <vt:vector baseType="lpstr" size="22">
      <vt:lpstr>Arial</vt:lpstr>
      <vt:lpstr>Calibri</vt:lpstr>
      <vt:lpstr>Calibri Light</vt:lpstr>
      <vt:lpstr>宋体</vt:lpstr>
      <vt:lpstr>微软雅黑</vt:lpstr>
      <vt:lpstr>方正粗倩简体</vt:lpstr>
      <vt:lpstr>Helvetica-Roman-SemiB</vt:lpstr>
      <vt:lpstr>SimSun-ExtB</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2024-09-10T08:23:04.036</cp:lastPrinted>
  <dcterms:created xsi:type="dcterms:W3CDTF">2024-09-10T00:23:04Z</dcterms:created>
  <dcterms:modified xsi:type="dcterms:W3CDTF">2024-09-10T00:23:06Z</dcterms:modified>
</cp:coreProperties>
</file>