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7C707-A64B-4C7A-8FCD-6BE19C9A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2CA49-716B-49B7-B853-5A6E14A6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9A4F7-17C6-4D01-9CBE-5F825573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22975-22BE-4C3A-9BA1-566C1459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116B1-DCA0-4563-A043-B2DF45D29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0831F-BB70-48B7-9574-7F2D263C9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7499B-6B5E-41BF-BA1E-54FE03A1E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4F4D4-37B7-4071-B1C8-E0B67223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5AC3B-6F3F-4071-AEC5-48A6BE3EE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EF08F-EB63-4B4B-B280-32F62F584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6B7F6-8035-4F04-B523-B6BCEF23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51114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电子读书器的营销方案和策略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年轻白领、学生、阅读爱好者等对电子书有需求的消费群体。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全国范围内，重点拓展一线城市和部分二线城市。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注重品质、追求时尚、价格敏感度适中。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通过市场调研了解消费者对电子读书器的功能、外观、价格等方面的需求和期望。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消费者更注重阅读体验、便携性、电池续航能力等。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根据竞争对手分析结果，制定相应的竞争策略，如产品差异化、价格战等。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其他电子书品牌，如Kindle、Kobo等。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分析竞争对手的产品特点、价格策略、营销策略等，找出自身优劣势。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产品特点与优势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25" b="20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便携轻便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大容量存储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护眼功能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多种阅读模式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电子读书器的功能特点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电子读书器重量轻、体积小，方便携带，用户可以随时随地阅读。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电子读书器采用电子墨水技术，阅读效果接近纸质书籍，减少对眼睛的伤害。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电子读书器具备大容量存储空间，可以存储成千上万本书籍，满足用户长时间阅读需求。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提供多种阅读模式，如字体大小、行间距、背景色等可调节，满足用户个性化阅读需求。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46" r="744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电子读书器无需纸张印刷，减少对环境的污染。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电子读书器通常比传统书籍价格更实惠，降低用户的购买成本。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价格实惠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电子读书器支持关键词检索、目录导航等功能，方便用户快速找到所需内容。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快速检索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电子读书器支持注释、书签等功能，方便用户记录心得和与其他读者互动。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与传统书籍相比的优势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电子读书器采用独特的设计风格，外观时尚、简约，符合现代消费者的审美需求。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独特的设计风格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跨平台同步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丰富的阅读资源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电子读书器支持个性化定制，用户可以根据自己的喜好调整阅读模式、字体、背景色等。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电子读书器支持跨平台同步，用户可以在多个设备上随时继续阅读。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与多家出版社合作，提供丰富的阅读资源，满足不同用户的阅读需求。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产品的差异化竞争优势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https://d.book118.com/457151114026006034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2024-09-07T23:16:06.059</cp:lastPrinted>
  <dcterms:created xsi:type="dcterms:W3CDTF">2024-09-07T15:16:06Z</dcterms:created>
  <dcterms:modified xsi:type="dcterms:W3CDTF">2024-09-07T15:16:08Z</dcterms:modified>
</cp:coreProperties>
</file>