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527C69-C374-4893-A821-017892826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91C88A-4FC7-41C3-89BA-DF6CB63F2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19E449-6E56-4ACB-83A1-7A7B349F3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501827-56CD-47D0-9A6A-4CF214F09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763BB8-9261-4E68-9019-7D617FF80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D7C6EE-4799-49C4-961B-62BA6A8E0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5510A9-E5D1-469D-A907-D692BD439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67176E-E3B0-4272-93C1-BB14CA4B7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1A2EB3-E6E2-4718-8733-7865E7EF6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B04152-72CC-4AB1-BA2B-9CC6036E0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801116-8FA7-4B96-A324-875F40371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15406611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预防接种演讲2017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2017年预防接种的进展与挑战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疫苗的安全性和有效性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预防接种的策略与实践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预防接种是控制传染病传播的有效手段，通过提高人群免疫水平，降低疾病的发病率和传播风险。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控制传染病传播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减轻医疗负担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预防接种可以降低个体患病风险，减少医疗资源的消耗，减轻家庭和社会的医疗负担。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预防接种有助于维护社会稳定，降低因传染病爆发导致的社会恐慌和经济损失。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预防接种对公共卫生的影响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预防接种能够提高个体免疫力，增强抵抗疾病的能力，降低患病风险。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提高个体免疫力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预防接种可以降低疾病并发症的发生率，减轻疾病对个体健康的危害。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减少并发症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预防接种是保障生命安全的重要措施，尤其对于儿童和老年人等高危人群来说尤为重要。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保障生命安全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预防接种对个体健康的影响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预防接种的历史与现状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预防接种的发展历程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从最早的牛痘疫苗到现在的多种疫苗，预防接种的发展历程见证了人类对疾病的抗争和进步。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全球疫苗接种现状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全球范围内，疫苗接种覆盖率仍存在不均衡现象，提高疫苗接种覆盖率仍是全球公共卫生的重点任务。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新疫苗的研发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随着生物技术的不断发展，新的疫苗不断涌现，为预防和控制传染病提供了更多选择和手段。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2017年预防接种的进展与挑战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疫苗接种覆盖率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全球疫苗接种覆盖率逐年提高，但地区间存在明显差异。发达国家和发展中国家的接种率存在较大差距，部分发展中国家疫苗接种率较低，导致传染病发病率较高。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新疫苗上市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2017年，新型疫苗如轮状病毒疫苗、肺炎球菌结合疫苗等陆续上市，为全球儿童提供了更全面的免疫保护。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全球范围内的疫苗接种情况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新型疫苗技术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随着生物技术的不断发展，新型疫苗技术如mRNA疫苗、DNA疫苗等取得重要突破。这些新型疫苗技术有望缩短研发周期，提高疫苗的安全性和有效性。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联合疫苗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联合疫苗的研发和应用成为趋势，通过减少接种次数和针剂数量，提高接种覆盖率，降低接种成本。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2017年疫苗研发的最新进展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部分地区由于资金和资源不足，难以维持充足的疫苗采购和冷链系统，导致疫苗覆盖率下降。应对策略包括加强国际合作，增加对发展中国家的疫苗捐赠和援助。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资金和资源不足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部分地区由于公众对预防接种的认知度较低，导致接种意愿不高。应对策略包括加强预防接种宣传教育，提高公众对疫苗重要性的认识。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公众认知度低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2017年预防接种的挑战与应对策略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疫苗的安全性和有效性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https://d.book118.com/457154066113006031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2024-09-03T22:04:23.188</cp:lastPrinted>
  <dcterms:created xsi:type="dcterms:W3CDTF">2024-09-03T14:04:23Z</dcterms:created>
  <dcterms:modified xsi:type="dcterms:W3CDTF">2024-09-03T14:04:25Z</dcterms:modified>
</cp:coreProperties>
</file>