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C9BD3-87BF-4E05-990D-AF6A6FE36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0BCE2-9F5A-4998-830B-AAC8E4EC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D801C-2C08-4C28-9906-9BDAA550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C1392-AEB2-4113-B588-A87465E3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9A371-B657-4139-82C1-D5183C24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43406-79DC-487E-9EF5-C2A207E0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2C787-58A6-4992-B859-F84D5DAD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45651-B6B6-4AB0-A10B-74AF611D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D5182-16B2-40EA-B0E0-AAC66D6F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BA7F7-CE8D-49BE-A989-ED1CB88B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35E98-203E-481B-8C21-590C5F809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41311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文言虚词讲解课件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常见文言虚词解析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文言虚词的用法与辨析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文言虚词的拓展学习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文言虚词概述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文言虚词是指文言文中那些没有实际意义，只起语法作用的词。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常见的文言虚词有助词、介词、连词、副词等。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文言虚词能够连接词句，使文章结构更加紧凑。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连接词句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表达语气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文言虚词可以表达出说话人的语气，如疑问、感叹、陈述等。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文言虚词可以修饰实词，起到强调或限制的作用。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学习文言虚词需要不断积累词汇，掌握常用虚词的用法和意义。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积累词汇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理解语境是学习文言虚词的关键，需要结合上下文理解虚词的含义和用法。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理解语境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通过多读多练，熟悉文言虚词的用法和规律，提高阅读和理解能力。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多读多练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常见文言虚词解析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用在主语和谓语之间，表示领属关系。例如，“君之病在肌肤”。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结构助词，用于表示修饰、领属关系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用在定语和中心词之间，表示修饰关系。例如，“赤子之心”。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用在主语和宾语之间，表示提宾作用。例如，“师道之不传也久矣”。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语气助词，用于表示揣测、反问、命令等语气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表示揣测语气。例如，“其若是，孰能御之？”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表示反问语气。例如，“其孰能讥之乎？”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介词，用于表示工具、方式、时间等关系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用在动词之后，表示方式。例如，“不以物喜，不以己悲”。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用在动词之前，表示工具。例如，“以刀劈狼首”。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150000"/>
                </a:lnSpc>
                <a:spcBef>
                  <a:spcPts val="375"/>
                </a:spcBef>
                <a:buFont typeface="Arial"/>
                <a:buChar char="•"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 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用在动词之后，表示对象。例如，“爱其子，择师而教之”。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介词，用于表示比较、对象、处所等关系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用在形容词之后，表示比较。例如，“苛政猛于虎也”。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用在动词之后，表示处所。例如，“迁客骚人，多会于此”。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表示并列关系。例如，“黑质而白章”。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表示递进关系。例如，“君子博学而日参省乎己”。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表示转折关系。例如，“青取之于蓝而青于蓝”。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连词，用于表示并列、转折、递进等关系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副词，用于表示判断、承接、强调等语气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表示判断语气。例如，“吾闻二世少子也，不当立，当立者乃公子扶苏”。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表示承接语气。例如，“乃入见”。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表示强调语气。例如，“乃不知有汉，无论魏晋”。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https://d.book118.com/457154131141006034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2024-09-08T20:36:34.572</cp:lastPrinted>
  <dcterms:created xsi:type="dcterms:W3CDTF">2024-09-08T12:36:34Z</dcterms:created>
  <dcterms:modified xsi:type="dcterms:W3CDTF">2024-09-08T12:36:36Z</dcterms:modified>
</cp:coreProperties>
</file>