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0D976-3182-459F-A8D2-1294E36B6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49AC4-BB04-45E7-97A1-DFE6D65C2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61246-8047-4C33-ABA8-AA8592DFA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D8F914-1A6D-4392-A24A-ADF4A2265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A74848-4823-4F40-A3DE-59184E1CA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A2B750-D5AC-446F-BDB9-728CB095E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E4C603-811D-4238-B263-6C7E0C8FA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2BD202-E2BE-453C-AC9A-5643961BF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24046-2C21-4432-B04F-34CC74252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9DC95-7841-492D-A0ED-780ADC313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56793-51D2-467D-A0D8-5EB90E15A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5610101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增进人际关系的心理咨询技能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人际关系与心理健康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心理咨询技能在人际关系中的应用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增进人际关系的具体方法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应对人际关系中的挑战与冲突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培养积极心态与良好人际关系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人际关系与心理健康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良好的人际关系能够提供情感支持，减轻心理压力，缓解焦虑和抑郁症状。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807" b="180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人际互动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通过人际关系，人们可以表达情感、分享经历和获得共鸣，从而促进心理健康。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积极的人际互动有助于提升自尊和自信，增强心理韧性。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人际关系对心理健康的影响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心理健康的人更容易保持情绪稳定，从而更容易建立和维护良好的人际关系。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042" r="15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情绪稳定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心理健康有助于提高沟通技巧，包括倾听、表达和理解他人，这对于建立良好人际关系至关重要。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心理健康有助于更好地应对和解决人际冲突，避免关系破裂。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冲突解决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心理健康对人际关系的作用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805" b="1180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建立良好人际关系的意义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社会联系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良好人际关系是社会联系的基础，有助于人们融入社会，获得归属感和认同感。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如前所述，良好人际关系对心理健康有积极影响，能够提高生活质量。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个人成长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通过与他人互动，人们可以学习新知识、拓展视野并获得个人成长的机会。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心理咨询技能在人际关系中的应用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开放式问题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使用开放式问题鼓励对方表达更多想法和感受，增加对话的深度和广度。这有助于更好地了解对方，找到共同点，增进彼此之间的联系。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通过积极倾听他人的观点和感受，表达出对对方的尊重和关注。这有助于建立信任和理解，促进人际关系的深入发展。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回应和确认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通过回应和确认对方的话语，表明自己认真倾听并理解对方的观点。这有助于让对方感到被重视和认可，从而增强彼此之间的信任感。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159" r="1315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8081" b="8081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用简洁明了的语言表达自己的观点和感受，避免使用模糊或含糊不清的措辞。这有助于减少误解和冲突，促进双方之间的有效沟通。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采用非暴力沟通方式，表达自己的需求和感受，同时尊重对方的立场和感受。这有助于建立和谐的人际关系，避免冲突和争吵。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非暴力沟通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对对方的观点和行为给予积极的反馈和肯定，表达对对方的欣赏和尊重。这有助于增强彼此之间的好感和信任，促进人际关系的良性发展。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积极反馈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31" r="20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具体化反馈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提供具体、明确的反馈，指出对方在哪些方面做得好，哪些方面需要改进。这有助于让对方更清楚地了解自己的表现，从而有针对性地改进和提高。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建设性反馈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以建设性的态度提供反馈，关注问题的解决和改进，而非批评和指责。这有助于减少对方的防御心理，促进双方之间的合作和进步。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在适当的时候提供及时的反馈，让对方及时了解自己的表现和改进方向。这有助于避免问题积累和恶化，促进人际关系的持续和谐发展。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增进人际关系的具体方法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深入了解自己的价值观、信念、情感和需求，以及它们如何影响自己与他人的关系。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062" r="1306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培养理解和感受他人情感的能力，通过换位思考来增进对他人的理解。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共情能力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认识到每个人都是独特的，学会接纳和尊重他人的不同观点、价值观和生活方式。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接纳与尊重差异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了解自己与他人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在交流中保持真诚，愿意分享自己的想法和感受，同时尊重他人的隐私和边界。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真诚与透明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540" r="354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积极倾听他人的观点和感受，努力理解他们的立场和需求，而不是仅仅关注自己的想法。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通过积极的行动和言语来表达对他人的信任和支持，建立稳固的人际关系基础。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信任与支持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建立信任与尊重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https://d.book118.com/457156101011006026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2024-08-30T22:50:27.873</cp:lastPrinted>
  <dcterms:created xsi:type="dcterms:W3CDTF">2024-08-30T14:50:27Z</dcterms:created>
  <dcterms:modified xsi:type="dcterms:W3CDTF">2024-08-30T14:50:30Z</dcterms:modified>
</cp:coreProperties>
</file>