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8C727-95CD-43DE-9946-99A69636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81B40-2DB2-474E-B136-FC53C8C5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037C1-C8C4-426B-8CEE-7E533F87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A8A8B-FC92-43B0-85DC-1E8DF7DA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1B179-8CFD-4BCA-B305-721D4C1EF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80185-0C07-41F0-90A7-D30EFB2A2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59714-D88B-43BB-A58B-F5031DBD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922A1-D6E8-49DD-AD56-175668AB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75798-C622-44F9-9FCD-7A44DC6A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4C6AC-150C-4AA2-96AC-71C0FAE4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957F4-A126-4328-A17D-11E2F155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612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销售部日常管理制度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日常业务管理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制定销售策略和计划，确保销售目标的实现。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拓展销售渠道，维护客户关系，提高客户满意度。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组织销售活动，协调内外部资源，推动销售业务发展。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分析市场趋势，收集客户需求，为产品改进和创新提供支持。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提高销售额和市场份额，实现公司整体业绩增长。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降低销售成本，提高销售效率和盈利能力。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优化客户体验，提升客户满意度和忠诚度。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培养高素质的销售团队，提升部门整体实力。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9711" b="1971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负责部门的整体运营和管理，制定销售策略和计划，监督销售活动的执行。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销售部经理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负责特定区域的销售业务，拓展客户渠道，维护客户关系，达成销售目标。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区域销售经理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负责具体销售活动的执行，包括客户拜访、订单处理、售后服务等。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销售专员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负责市场趋势分析、客户需求调研和竞争对手情报收集等。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根据业务发展需求，制定销售部人员招聘计划，明确招聘岗位、人数及要求。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设定科学的选拔标准，包括应聘者的沟通能力、销售技能、团队协作精神等方面的评估。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建立规范的面试流程，包括简历筛选、初试、复试等环节，确保选拔过程的公正、公平和有效性。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培训内容应涵盖产品知识、销售技巧、客户关系管理、团队协作等方面，以提高员工的综合素质。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建立培训效果评估机制，通过考核、反馈等方式，对培训效果进行评估，不断优化培训计划和内容。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根据销售部的业务需求和员工发展需要，制定培训计划，包括岗前培训、在职培训和晋升培训等。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建立定期评估机制，对销售人员的绩效进行评估，及时发现存在的问题并采取改进措施。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激励与惩罚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根据绩效评估结果，对表现优秀的销售人员给予奖励和晋升机会，对表现不佳的销售人员进行辅导或调整。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根据销售部的业务目标，制定具体的绩效标准，包括销售额、客户满意度、回款率等方面的指标。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建立科学的奖励机制，包括奖金、提成、晋升等方面的奖励，激发销售人员的工作积极性和创造力。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除了物质奖励外，还可以提供非物质奖励，如荣誉证书、旅游机会等，以满足销售人员多样化的需求。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非物质奖励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根据销售人员的个性特点和需求，采用不同的激励方式，如目标激励、竞争激励等，以最大程度地发挥激励效果。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激励与奖励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日常业务管理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确保客户信息的准确性、完整性，包括公司名称、联系人、联系方式等。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定期更新客户信息，包括公司规模、业务范围、采购习惯等，以便更好地了解客户需求。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采取必要措施保护客户信息，防止泄露和滥用。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及时录入销售订单，确保订单信息的准确无误。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订单录入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对订单执行情况进行跟踪，确保按时交货。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对订单变更进行及时处理，确保与客户沟通一致。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订单变更处理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销售订单管理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制定合理的回款计划，确保按时回款。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回款计划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对回款情况进行跟踪，及时处理异常情况。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回款跟进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对回款数据进行统计分析，为销售策略调整提供依据。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回款分析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销售回款管理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https://d.book118.com/457156124014006051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2024-09-23T23:07:48.543</cp:lastPrinted>
  <dcterms:created xsi:type="dcterms:W3CDTF">2024-09-23T15:07:48Z</dcterms:created>
  <dcterms:modified xsi:type="dcterms:W3CDTF">2024-09-23T15:07:50Z</dcterms:modified>
</cp:coreProperties>
</file>