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22681-0D09-4840-ACBA-46ED2D93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9FA9E-60FD-4386-9269-B53C71A82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270ED-D2A9-4165-BB23-D97B190D0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2E5FB-4E34-426C-9030-549F273D9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D718CB-12DC-45AF-B6DE-23DBA62A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79540A-7AB1-42D6-85E9-1BC99FE0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0E7AD-B623-4C37-BD18-B406731B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BCF7F-C242-45B7-928D-E42C053D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EEBBD-BC32-430C-AE18-DC402AD5F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E4EDF-309E-4F55-9ACB-C569E35DA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0F98D-D1A2-4164-BF98-8420F373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0043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营销手段案例分析报告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案例一：社交媒体营销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案例二：内容营销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案例三：搜索引擎优化（SEO）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案例四：电子邮件营销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营销手段概述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营销手段是指企业为了实现营销目标而采取的一系列策略和措施，包括产品、价格、促销和渠道等。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随着市场竞争的加剧，企业需要采取有效的营销手段来吸引消费者、提高品牌知名度和销售额。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营销手段的定义和重要性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营销手段的重要性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包括广告、促销、公关等，通过传统媒体进行传播。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传统营销手段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数字营销手段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整合营销手段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包括搜索引擎优化、社交媒体营销、内容营销等，通过网络平台进行传播。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将传统营销和数字营销进行整合，实现全渠道的营销覆盖。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营销手段的分类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根据消费者的需求和偏好，提供定制化的产品和服务。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50" b="5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4458" r="24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利用大数据和人工智能技术，实现精准的目标受众定位和个性化推荐。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数据驱动营销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借助社交媒体平台，与消费者建立互动和沟通，提高品牌知名度和忠诚度。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案例一：社交媒体营销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875" r="4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社交媒体营销是指利用社交媒体平台进行品牌推广、产品宣传和客户关系管理的营销策略。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社交媒体营销通常成本较低，但能够快速传播信息，提高品牌知名度和销售额。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社交媒体平台上的用户可以与品牌进行互动，参与活动、讨论话题等，提高用户参与度和忠诚度。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社交媒体营销可以通过数据分析精准定位目标用户，提高营销效果。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社交媒体营销的定义和特点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某餐饮品牌通过在社交媒体平台上发布美食图片和优惠活动，吸引了大量食客关注，提高了品牌知名度和客流量。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某旅游景点通过在社交媒体平台上发布旅游攻略和景点介绍，吸引了大量游客关注，提高了景区知名度和游客量。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某服装品牌通过在社交媒体平台上发布时尚搭配和潮流趋势的内容，吸引了大量年轻用户关注，提高了销售额。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社交媒体营销的成功案例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986" r="109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虚假信息的传播。解决方案：加强信息审核和管理，确保发布的内容真实可靠。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竞争激烈。解决方案：制定差异化的营销策略，突出品牌特点和优势。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用户信息保护问题。解决方案：遵守相关法律法规，保护用户隐私和数据安全。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社交媒体营销的挑战和解决方案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案例二：内容营销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内容营销的定义和特点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内容营销是一种通过创建、分发、推广和优化有价值的、相关的、一致的内容来吸引和留住目标受众的营销策略。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内容营销强调长期性、一致性和价值性，旨在建立品牌信誉、提高用户忠诚度和促进口碑传播。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内容营销的成功案例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案例一：可口可乐的歌词瓶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可口可乐推出歌词瓶，将歌词印在瓶上，通过社交媒体和音乐平台推广，引发消费者共鸣，促进销售。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案例二：Dove的"Real Beauty"活动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Dove通过发起"Real Beauty"活动，发布真实的女性照片和故事，传递品牌价值观，增强消费者忠诚度。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创造高质量内容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了解目标受众需求，制定内容策略，利用专业知识和创意，创造有价值、有吸引力的内容。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测量内容营销效果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设定明确的指标，如网站流量、社交媒体关注度、销售转化等，持续监测和分析数据，优化内容策略。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内容营销的挑战和解决方案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https://d.book118.com/457160043021006043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2024-09-16T19:47:07.502</cp:lastPrinted>
  <dcterms:created xsi:type="dcterms:W3CDTF">2024-09-16T11:47:07Z</dcterms:created>
  <dcterms:modified xsi:type="dcterms:W3CDTF">2024-09-16T11:47:09Z</dcterms:modified>
</cp:coreProperties>
</file>