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68D0E-9A33-40D0-B71A-9EB9603D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31D1D-2C0B-4873-91DA-3D8CEC02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48AEF-F421-4DB2-A010-7817CA72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D7F9D-4838-459C-81D7-EFA6CF646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B065C-8E10-42CF-B458-4502192D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4D764-C105-4CBD-A662-ED4D2730A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894E2-E833-44F8-9F00-CBEB46C1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06498-BAB2-4FB0-BCA4-EBA4C243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A28D2-33D4-49CE-A966-7AA2838C6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24851-1BF7-4088-9287-C9309BEB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9692-F8F9-412B-9B8E-BD3A39D45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1132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安全生产管理制度与企业形象建设的关系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安全生产管理制度与企业形象建设的关系分析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安全生产管理制度与企业形象建设的实践案例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强调安全生产管理制度对企业形象建设的重要性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分析安全生产管理制度与企业形象建设之间的内在联系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提出加强安全生产管理制度建设，提升企业形象的对策建议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提高企业生产效率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维护社会稳定和公共安全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企业形象建设的意义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塑造企业良好形象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增强企业市场竞争力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提高企业社会声誉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促进企业与政府、社会的和谐关系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安全生产管理制度是企业为保障员工人身安全、确保生产顺利进行而制定的一系列规章制度。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它涉及到企业的各个方面，包括生产设备、工艺流程、员工操作等，旨在预防和减少事故的发生，保障企业生产安全。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安全检查和评估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应急管理和救援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安全生产管理制度的核心内容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明确各级管理人员和员工在安全生产中的职责和权利，建立安全责任体系。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定期对生产设备、工艺流程等进行安全检查和评估，及时发现和消除安全隐患。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对员工进行安全知识、操作技能等方面的培训和教育，提高员工的安全意识和技能水平。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建立健全应急管理和救援机制，确保在事故发生时能够及时、有效地进行应急处理和救援。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安全生产管理制度的实施与监管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制定详细的安全生产管理制度和操作规程，明确各项安全工作的具体要求和标准。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加强与相关政府部门和行业协会的沟通和合作，及时了解政策法规和行业标准的变化和要求，确保企业的安全生产管理工作符合国家和行业的要求。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建立完善的安全事故报告和处理机制，对发生的安全事故进行及时、准确的报告和处理，总结经验教训，防止类似事故再次发生。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加强安全监管和检查，确保各项安全制度和规程得到有效执行。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企业形象建设概述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企业形象是指社会公众和企业员工对企业的整体印象和评价，是企业文化、经营理念、管理水平、产品质量、服务水平等各方面的综合体现。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企业形象包括视觉形象、行为形象、理念形象等多个方面，其中视觉形象是企业形象最直接、最外在的表现。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企业形象建设的目标是塑造企业良好的形象和信誉，提高企业的知名度和美誉度，增强企业的竞争力和可持续发展能力。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企业形象建设应遵循以下原则：真实性原则、系统性原则、创新性原则、可持续性原则。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企业形象建设的目标与原则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https://d.book118.com/457161132101006042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2024-09-15T19:03:09.251</cp:lastPrinted>
  <dcterms:created xsi:type="dcterms:W3CDTF">2024-09-15T11:03:09Z</dcterms:created>
  <dcterms:modified xsi:type="dcterms:W3CDTF">2024-09-15T11:03:11Z</dcterms:modified>
</cp:coreProperties>
</file>