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B6F23-6B2E-4B3C-8C20-8C1DB2CCA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0D9DD-273B-4F5E-A92A-02208B14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BBF2F-BBAC-4AFA-84F0-031E797E9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C7668-3D36-4AFE-82C8-58FD5C95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E6BAC-982E-499D-B0F6-8F0846FF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56FE2-D6C7-49E8-9E5C-BBC8542A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4049B7-5452-4E46-949C-F09B3C520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2CD84-5CD9-4401-A0ED-C2D8439F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29B16-541A-4E43-A44C-F608F052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02D6F-F764-4B20-BE98-51D7AE09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0B1A8-C10F-4A79-9787-B5AC1927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620561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茶饮料推广方案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数据监测、评估及优化调整方案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茶饮市场现状及趋势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茶饮市场规模逐年增长，消费者群体广泛，市场前景广阔。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健康、天然、创新成为茶饮市场的主要发展趋势，消费者对高品质茶饮的需求不断提升。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74" b="327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以年轻人为主，包括90后、00后等。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男女比例相对均衡，女性消费者略多。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注重品质、口感和健康，追求时尚、潮流和个性化。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包括知名品牌茶饮料、奶茶品牌等。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分析竞争对手的产品特点、市场份额、营销策略等，找出自身优劣势。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11" b="56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消费者对高品质茶饮的需求不断增长，市场仍有较大发展空间。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竞争激烈，需要不断创新和提升产品品质，同时应对政策法规、成本压力等挑战。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原料优质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工艺独特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健康理念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茶饮产品特点介绍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采用先进的生产工艺，确保茶饮口感纯正。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强调茶饮的天然、健康属性，符合现代消费者追求健康、品质生活的理念。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选用上等茶叶，保证茶饮品质。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与竞品区别与优势分析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突出茶饮的醇厚口感，与竞品形成鲜明对比。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强调产品的品质保证，如通过国际权威认证等，提升消费者信任度。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融入创新元素，如独特配方、新颖包装等，吸引消费者眼球。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口感差异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创新元素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将茶饮的口感、品质、健康等核心卖点进行提炼，形成简洁有力的宣传语。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卖点提炼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通过广告、社交媒体、线下活动等多渠道进行宣传，扩大品牌影响力。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明确目标受众群体，制定针对性的传播策略，提高宣传效果。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核心卖点提炼及传播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根据市场需求和消费者喜好，规划不同口味、功效的茶饮产品线。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探索茶饮与其他领域的结合，如茶饮+保健、茶饮+美妆等，开发多元化产品。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持续投入研发，探索新的茶饮原料和工艺，提升产品品质和创新力。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产品线规划及拓展方向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与淘宝、京东等主流电商平台建立合作关系，利用平台流量和资源优势提升品牌曝光度和销售量。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在微信、微博等社交媒体平台上建立品牌账号，发布茶饮料相关资讯、活动信息，与消费者互动，提升品牌知名度和用户黏性。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在搜索引擎、门户网站等网络平台上投放茶饮料广告，吸引潜在消费者关注和购买。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线上渠道拓展及运营方案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零售商合作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与大型超市、便利店等零售商合作，将茶饮料产品入驻其销售网点，扩大品牌覆盖面和销售量。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餐饮渠道合作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与餐厅、咖啡店等餐饮企业合作，将茶饮料作为其饮品供应之一，提升品牌知名度和消费者体验。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特许经营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通过特许经营的方式，允许符合条件的商家使用品牌标识和销售茶饮料产品，实现品牌快速扩张和市场份额提升。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线下渠道拓展及合作模式探讨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资源整合与优化配置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对线上线下渠道资源进行整合和优化配置，避免资源浪费和重复投入，提高资源利用效率。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建立渠道激励机制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制定针对线上线下渠道的激励机制，鼓励各渠道积极推广茶饮料产品，提高整体销售业绩。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建立渠道信息共享平台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搭建一个渠道信息共享平台，实现线上线下渠道信息的实时共享和交流，提高渠道协同效率。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渠道整合与资源共享机制建立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https://d.book118.com/457162056133006040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2024-09-13T05:13:51.470</cp:lastPrinted>
  <dcterms:created xsi:type="dcterms:W3CDTF">2024-09-12T21:13:51Z</dcterms:created>
  <dcterms:modified xsi:type="dcterms:W3CDTF">2024-09-12T21:13:53Z</dcterms:modified>
</cp:coreProperties>
</file>