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1F9BC-7EAE-42EA-AC18-B79BE99E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97ED6-B131-4F5A-B9A1-723586E9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A48EB-5306-4A25-978E-3C879C972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BAD58-CC11-401E-BE3C-B0CA9D3E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0BBA7-5F19-41B9-A60A-CE76AFB53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49CC8-4415-4465-AF55-C41D7D03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42CB1-BFBA-48AC-9CE9-091B3D62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55906-F3AE-4C8C-9205-D7D28994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795E7-A503-473B-AF68-494F7D9C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AD57C-7A28-42FF-8C6A-50EF7F45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D34D5-CC8B-4395-A69F-99370A67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210603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大客户营销管理中的品牌升级与口碑营销策略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品牌升级策略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品牌升级策略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强调品牌核心价值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明确品牌所代表的核心价值和优势，通过营销传播手段不断强化目标客户对品牌的认知和认同。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深入研究目标客户的需求、偏好和消费行为，为品牌定位提供准确的市场依据。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分析竞争对手的品牌定位，寻找差异化点，塑造独特的品牌形象和卖点。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多渠道品牌传播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运用广告、公关、内容营销等多种手段，将品牌形象和核心价值传递给目标客户。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借助意见领袖和网红推广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合作与品牌形象相符的意见领袖和网红，通过他们的影响力扩大品牌知名度和美誉度。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统一的品牌形象设计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包括标志、VI系统、广告风格等，确保品牌形象的一致性和识别度。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863" r="1286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创新品牌体验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通过创新的产品设计、包装、销售渠道等方式，为客户创造独特的品牌体验，提升品牌价值。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品牌延伸策略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利用品牌知名度和美誉度，拓展新的产品线或服务领域，实现品牌价值的最大化。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提升产品品质和服务水平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不断优化产品功能和性能，提高服务质量和效率，增强客户对品牌的信任和忠诚度。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品牌价值提升与延伸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基于消费者之间的推荐、分享和讨论，形成对产品或服务的正面评价，进而产生购买行为。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通过消费者之间的口碑传播，提高品牌知名度、美誉度和忠诚度，促进销售增长。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口碑传播效应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口碑传播机制与效应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根据目标受众的特点和偏好，选择合适的口碑营销平台，如社交媒体、论坛、博客等。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建立专业的口碑营销团队，负责平台的日常维护和内容更新，确保信息的及时性和准确性。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口碑营销平台选择与管理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结合品牌特点和目标受众需求，制定具有创意和吸引力的口碑营销活动方案。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通过线上线下的方式，组织并执行口碑营销活动，吸引目标受众的参与和关注。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对活动效果进行跟踪和评估，及时调整策略，确保活动的有效性和可持续性。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通过市场调研、大数据分析等方式，深入了解大客户的需求、偏好和消费行为，为个性化营销提供数据支持。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根据大客户的特定需求，提供定制化的产品或服务，如专属设计方案、定制化功能等，以满足其独特需求。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建立快速响应机制，及时响应大客户的咨询、投诉等需求，提供高效、专业的服务，提升客户满意度。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大客户需求识别与满足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通过提供高品质的产品和服务，创造愉悦的客户体验，增强大客户对品牌的认同感和忠诚度。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优质客户体验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增值服务提供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定期与大客户保持沟通联系，了解其需求和反馈，及时解决问题，深化双方合作关系。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为大客户提供一系列增值服务，如技术支持、培训、市场活动等，提升其对品牌的依赖度和满意度。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大客户忠诚度培养与维护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https://d.book118.com/457162106032006052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2024-09-25T15:10:49.574</cp:lastPrinted>
  <dcterms:created xsi:type="dcterms:W3CDTF">2024-09-25T07:10:49Z</dcterms:created>
  <dcterms:modified xsi:type="dcterms:W3CDTF">2024-09-25T07:10:51Z</dcterms:modified>
</cp:coreProperties>
</file>