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BC798-9D1D-4882-8246-EC6D858D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8BBA4-5624-493D-833C-C75993E90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97B17-BA45-4942-BEEF-A48F235E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D0E09-CB75-4E2E-9F5C-D10A8020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71BBA-DA7C-440B-8BDC-75DA2D03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A592C-BD2D-4F53-B70D-B793CB4D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B53FC-8AD8-41CC-A74C-1F8585AE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C3A6A-779D-458F-84A7-FAE7EC31E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61088-45BF-4358-A2A7-220FA5DE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BCBB-AACF-4A63-A27A-6592A18F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A57D1-C448-4068-AE9F-6662DD9C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2122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哨唑芬布芬说明书解读与应用\n## 1.甲哨唑芬布芬药物概述\n### 1.1甲哨唑芬布芬的成分与结构\n### 1.2甲哨唑芬布芬的药理作用\n### 1.3甲哨唑芬布芬的药代动力学\n## 2.甲哨唑芬布芬的适应症与禁忌症\n### 2.1甲哨唑芬布芬的适应症\n### 2.2甲哨唑芬布芬的禁忌症\n### 2.3甲哨唑芬布芬的慎用情况\n## 3.甲哨唑芬布芬的用法与用量\n### 3.1甲哨唑芬布芬的常用剂量\n### 3.2甲哨唑芬布芬的给药途径\n### 3.3甲哨唑芬布芬的用药注意事项\n## 4.甲哨唑芬布芬的不良反应与处理\n### 4.1甲哨唑芬布芬常见不良反应\n### 4.2甲哨唑芬布芬严重不良反应的处理\n### 4.3甲哨唑芬布芬不良反应的预防与减轻\n## 5.甲哨唑芬布芬的相互作用与影响\n### 5.1甲哨唑芬布芬与其他药物的相互作用\n### 5.2甲哨唑芬布芬与食物、饮料的相互作用\n### 5.3甲哨唑芬布芬与草药的相互作用\n## 6.甲哨唑芬布芬的过量与解毒\n### 6.1甲哨唑芬布芬过量的症状与处理\n### 6.2甲哨唑芬布芬的解毒方法\n### 6.3甲哨唑芬布芬过量预防与注意事项\n## 7.甲哨唑芬布芬的特殊人群用药指导\n### 7.1儿童、青少年与孕妇的用药指导\n### 7.2哺乳期妇女与老年人的用药指导\n### 7.3肝肾功能不全患者的用药指导\n## 8.甲哨唑芬布芬的用药教育与指导\n### 8.1甲哨唑芬布芬的用药指导原则\n### 8.2甲哨唑芬布芬的用药教育策略\n### 8.3甲哨唑芬布芬的用药管理与监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甲哨唑芬布芬说明书解读与应用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甲哨唑芬布芬药物概述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甲哨唑芬布芬是一种复合制剂，主要由甲哨唑和芬布芬两种成分组成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甲哨唑（Metronidazole）是一种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，对厌氧菌和原虫具有较强的抗菌作用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芬布芬（Fenbuprofen）是一种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，具有解热、镇痛和抗炎作用</a:t>
                </a:r>
                <a:endParaRPr/>
              </a:p>
            </p:txBody>
          </p:sp>
        </p:grpSp>
        <p:grpSp>
          <p:nvGrpSpPr>
            <p:cNvPr id="261" name="组合 26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甲哨唑芬布芬的化学结构分别为：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甲哨唑的化学名为1-甲基-5-硝基咪唑-2-醇，分子量为171.15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芬布芬的化学名为2-(4-联苯基)-4-甲基-1,3-苯并噻唑-5-酮，分子量为241.34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甲哨唑芬布芬的成分与结构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甲哨唑芬布芬具有抗菌、抗炎、镇痛等多种药理作用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甲哨唑主要通过抑制细菌的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DNA合成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蛋白质合成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，从而达到抗菌作用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芬布芬通过抑制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环氧酶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的活性，减少前列腺素的生成，从而达到抗炎、镇痛作用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甲哨唑芬布芬的药理作用特点：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抗菌作用广泛，对厌氧菌和原虫具有较强的抗菌作用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抗炎、镇痛作用明显，适用于多种炎症性疼痛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甲哨唑芬布芬的药理作用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甲哨唑芬布芬的药代动力学参数主要包括：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吸收：甲哨唑芬布芬口服后吸收较快，达峰时间约为1-2小时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分布：甲哨唑芬布芬在体内分布广泛，主要分布于肝、肾、肺等器官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代谢：甲哨唑芬布芬主要在肝脏代谢，代谢产物主要为无活性的羟基化产物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排泄：甲哨唑芬布芬的排泄较快，主要以尿液和粪便形式排出体外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甲哨唑芬布芬的药代动力学特点：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吸收迅速，生物利用度高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体内分布广泛，疗效确切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代谢产物无活性，安全性较高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甲哨唑芬布芬的药代动力学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甲哨唑芬布芬的适应症与禁忌症</a:t>
            </a:r>
            <a:endParaRPr/>
          </a:p>
        </p:txBody>
      </p:sp>
      <p:sp>
        <p:nvSpPr>
          <p:cNvPr id="3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甲哨唑芬布芬主要用于治疗以下疾病：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胃炎、胃溃疡、十二指肠溃疡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尿路感染、前列腺炎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口腔感染、牙周炎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盆腔炎、阴道炎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疖、痈、蜂窝织炎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甲哨唑芬布芬的适应症特点：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抗菌作用广泛，适用于多种病原体引起的感染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抗炎、镇痛作用明显，适用于炎症性疼痛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7" name="组合 3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8" name="组合 3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甲哨唑芬布芬的禁忌症主要包括：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对甲哨唑或芬布芬过敏的患者禁用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孕妇、哺乳期妇女禁用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有严重肝功能不全、肾功能不全的患者禁用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3" name="组合 3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甲哨唑芬布芬的禁忌症特点：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对过敏体质的患者需慎用，以免发生严重过敏反应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孕妇、哺乳期妇女禁用，以免对胎儿和婴儿造成不良影响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肝肾功能不全的患者禁用，以免加重肝肾负担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甲哨唑芬布芬的慎用情况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0" name="组合 3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1" name="组合 36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甲哨唑芬布芬的慎用情况主要包括：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有过敏史的患者慎用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老年人、儿童慎用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有消化性溃疡、出血倾向的患者慎用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6" name="组合 36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甲哨唑芬布芬的慎用情况特点：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对过敏体质的患者需慎用，以免发生严重过敏反应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老年人、儿童使用时需注意剂量调整，以免影响生长发育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有消化性溃疡、出血倾向的患者慎用，以免加重病情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甲哨唑芬布芬的用法与用量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消化系统疾病：甲哨唑每次200-400mg，每日2-3次；芬布芬每次300-600mg，每日3次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泌尿系统疾病：甲哨唑每次200-400mg，每日2-3次；芬布芬每次300-600mg，每日3次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口腔疾病：甲哨唑每次200-400mg，每日2-3次；芬布芬每次100-200mg，每日3次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妇科疾病：甲哨唑每次200-400mg，每日2-3次；芬布芬每次300-600mg，每日3次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皮肤疾病：甲哨唑每次200-400mg，每日2-3次；芬布芬每次100-200mg，每日3次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甲哨唑芬布芬的常用剂量因疾病和患者情况而异，一般如下：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剂量因疾病和患者情况而异，需根据具体病情调整剂量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剂量范围较广，可满足不同患者的需求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甲哨唑芬布芬的常用剂量特点：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甲哨唑芬布芬的常用剂量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甲哨唑芬布芬的给药途径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组合 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组合 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甲哨唑芬布芬的给药途径主要包括：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口服：甲哨唑芬布芬可口服片剂、胶囊剂等制剂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注射：甲哨唑芬布芬可静脉注射或肌肉注射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外用：甲哨唑芬布芬可外用制剂，如软膏、凝胶等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组合 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甲哨唑芬布芬的给药途径特点：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给药途径多样，可根据患者情况和治疗需求选择合适的给药途径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甲哨唑芬布芬的用药注意事项主要包括：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遵医嘱，按照推荐的剂量和用法使用药物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服药期间避免饮酒，以免加重肝脏负担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服药期间如出现过敏反应，应立即停药并就医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服药期间如出现腹泻、恶心、呕吐等消化道不良反应，可适当减量，必要时就医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甲哨唑芬布芬的用药注意事项特点：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强调遵医嘱，按照推荐的剂量和用法使用药物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注意药物相互作用和不良反应，确保安全用药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甲哨唑芬布芬的用药注意事项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甲哨唑芬布芬的不良反应与处理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甲哨唑芬布芬常见不良反应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组合 5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组合 5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甲哨唑芬布芬的常见不良反应主要包括：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消化系统：恶心、呕吐、腹泻、食欲减退等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中枢神经系统：头痛、头晕、嗜睡等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皮肤：皮疹、瘙痒、荨麻疹等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肝肾功能：血清肌酐升高、血清转氨酶升高等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组合 6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甲哨唑芬布芬常见不良反应特点：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不良反应较多，但大多数症状较轻，停药后可逐渐缓解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甲哨唑芬布芬的严重不良反应主要包括：</a:t>
                </a:r>
                <a:endParaRPr/>
              </a:p>
            </p:txBody>
          </p:sp>
          <p:sp>
            <p:nvSpPr>
              <p:cNvPr id="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过敏反应：如过敏性休克、荨麻疹性血管炎等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肝功能损害：如肝衰竭、肝性脑病等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肾功能损害：如急性肾衰竭、肾功能不全等</a:t>
                </a:r>
                <a:endParaRPr/>
              </a:p>
            </p:txBody>
          </p:sp>
          <p:sp>
            <p:nvSpPr>
              <p:cNvPr id="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甲哨唑芬布芬严重不良反应的处理方法：</a:t>
                </a:r>
                <a:endParaRPr/>
              </a:p>
            </p:txBody>
          </p:sp>
          <p:sp>
            <p:nvSpPr>
              <p:cNvPr id="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过敏反应：立即停药，给予抗过敏治疗，如使用肾上腺素、糖皮质激素等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肝功能损害：立即停药，给予保肝治疗，如使用肝泰乐、复方甘草酸苷等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肾功能损害：立即停药，给予肾功能支持治疗，如使用利尿剂、透析等</a:t>
                </a:r>
                <a:endParaRPr/>
              </a:p>
            </p:txBody>
          </p:sp>
          <p:sp>
            <p:nvSpPr>
              <p:cNvPr id="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甲哨唑芬布芬严重不良反应的处理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甲哨唑芬布芬不良反应的预防与减轻措施主要包括：</a:t>
                </a:r>
                <a:endParaRPr/>
              </a:p>
            </p:txBody>
          </p:sp>
          <p:sp>
            <p:nvSpPr>
              <p:cNvPr id="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遵医嘱，按照推荐的剂量和用法使用药物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服药期间避免饮酒，以免加重肝脏负担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服药期间如出现不适，应及时就医，不要自行减量或停药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对过敏体质的患者，应注意观察过敏反应，如有过敏症状，应立即停药并就医</a:t>
                </a:r>
                <a:endParaRPr/>
              </a:p>
            </p:txBody>
          </p:sp>
          <p:sp>
            <p:nvSpPr>
              <p:cNvPr id="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甲哨唑芬布芬不良反应的预防与减轻特点：</a:t>
                </a:r>
                <a:endParaRPr/>
              </a:p>
            </p:txBody>
          </p:sp>
          <p:sp>
            <p:nvSpPr>
              <p:cNvPr id="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强调遵医嘱，按照推荐的剂量和用法使用药物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注重患者的用药教育和指导，提高患者的安全用药意识</a:t>
                </a:r>
                <a:endParaRPr/>
              </a:p>
            </p:txBody>
          </p:sp>
          <p:sp>
            <p:nvSpPr>
              <p:cNvPr id="1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甲哨唑芬布芬不良反应的预防与减轻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https://d.book118.com/457162122012006044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甲哨唑芬布芬说明书解读与应用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2024-09-18T04:16:28.860</cp:lastPrinted>
  <dcterms:created xsi:type="dcterms:W3CDTF">2024-09-17T20:16:28Z</dcterms:created>
  <dcterms:modified xsi:type="dcterms:W3CDTF">2024-09-17T20:16:30Z</dcterms:modified>
</cp:coreProperties>
</file>