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C2A0D-713B-46AD-9D1E-DAD67604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ACD2B-6F6B-44A9-A6E8-95ED7B4A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70154-C1BD-4CA8-B7AD-8A7E82E70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A5E3C-1A59-439C-B37E-62CE3B50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D891F-30A7-4528-B5FC-C2FEB737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FD876-54B4-4A08-A7A6-FF4DBCA4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31F118-3F70-45CD-A978-84AF349FB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DBA18-4E13-451C-9474-EC321EB4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88EBB-1398-4C5B-986D-EE9DB3DC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EFEE1-7259-4BBA-8548-3D00D1DB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45BE9-E8E7-4204-B015-AAC4E4FC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3021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2023年酒店年度计划和总结报告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2023年酒店年度计划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2023年酒店业务回顾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人力资源状况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本报告旨在详细阐述2023年酒店的发展计划，并对过去一年的经营情况进行全面总结，以便为未来的发展提供参考和指导。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随着旅游业的复苏和消费者需求的不断变化，酒店业面临着诸多挑战和机遇。为了在激烈的市场竞争中保持领先地位，酒店必须制定科学合理的发展计划，并不断完善自身的经营策略。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本报告共分为三个部分，分别是酒店年度计划、年度总结以及未来展望。通过对过去一年的经营数据进行深入分析，结合市场趋势和消费者需求，提出切实可行的发展计划。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度计划部分，我们将详细阐述酒店在新一年中的战略目标、业务拓展、服务质量提升等方面的具体措施；在年度总结部分，我们将对过去一年的经营数据进行全面梳理，分析存在的问题和不足，总结经验教训；在展望未来部分，我们将结合市场趋势和酒店自身发展情况，提出未来几年的发展目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2023年酒店年度计划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通过提高入住率、优化客房定价策略等措施，实现酒店营收的稳步增长。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提升酒店营收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25" r="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加强员工培训，提升服务质量，优化客户体验，以获得更高的客户满意度。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通过市场调研和营销策略调整，扩大酒店在目标市场的份额。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制定针对不同客户群体的营销计划，利用线上线下渠道进行推广，提高酒店知名度。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强化酒店品牌形象，提升品牌价值，以吸引更多客户选择入住。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优化采购、能源消耗等环节，降低运营成本，提高酒店盈利能力。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894" b="15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定期对员工进行服务技能、沟通技巧等方面的培训，提高员工综合素质。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设施升级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根据市场需求和客户反馈，对酒店设施进行升级改造，提升客户体验。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建立完善的客户关系管理系统，定期与客户沟通，收集反馈意见，持续改进服务。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2023年酒店业务回顾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2023年酒店业务收入达到预期目标，同比增长了10%。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酒店入住率保持在较高水平，平均入住率达到85%。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酒店房间预订量稳步增长，尤其在节假日和旅游旺季。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房间预订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通过调查问卷和在线评价，客户对酒店的服务和设施满意度较高，平均满意度达到90%。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客户反馈中提出了一些改进建议，如增加特色房型、优化早餐服务等。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客户建议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酒店按照国际标准制定了服务质量评估体系，确保服务质量和客户体验。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酒店定期对员工服务进行评估和培训，确保服务水平持续提高。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包括客房收入、餐饮收入、会议收入等，以及来自其他业务如健身房、SPA等。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包括员工工资、原材料成本、维护费用、租金等。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收入和支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收入减去支出后的净额，反映了酒店的盈利状况。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亏损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支出超过收入的部分，表明酒店经营处于亏损状态。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利润与亏损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合理安排员工工作时间，提高工作效率，减少人力浪费。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通过集中采购、比价等方式降低原材料成本。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能耗控制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优化能源使用，如合理安排空调开放时间等，降低能源消耗。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https://d.book118.com/457163021101006051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2024-09-24T14:12:23.065</cp:lastPrinted>
  <dcterms:created xsi:type="dcterms:W3CDTF">2024-09-24T06:12:23Z</dcterms:created>
  <dcterms:modified xsi:type="dcterms:W3CDTF">2024-09-24T06:12:25Z</dcterms:modified>
</cp:coreProperties>
</file>