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FBBCF-32F2-401A-A4B4-656BADBC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B3FEF-1541-4904-A3D0-3B166138C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B3415-DCE9-4AA5-A210-DBB54A4D5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BED04-D4F8-4C4D-894C-7108AD98B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A2950-C54F-4E7A-8DC6-786BD09DE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46684-BC52-430B-8AC9-C9F159AD1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A6CFDF-9D10-4893-83F8-7E0D5038E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A24DA-55BA-463F-B794-FD9A52185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97764-9C22-4903-9950-BB7EE031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2DC5A-F6DD-417F-BFB2-5EF70333B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93724-91D0-4C3B-8F33-B0FEC05B8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5003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夜班工作的紧急救援与灾害应急演练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夜班工作紧急救援概述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灾害应急演练计划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灾害应急演练实施过程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夜班工作紧急救援案例分析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灾害应急演练效果评估与改进建议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通过演练，使夜班工作人员熟悉紧急救援和灾害应急流程，提高应对突发事件的能力。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提升应对能力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检验预案可行性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通过实际操作，检验现有紧急救援和灾害应急预案的可行性和有效性。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加强夜班工作人员之间的沟通与协作，确保在紧急情况下能够迅速、有效地采取行动。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夜班工作人员、紧急救援队伍、医疗人员等。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模拟夜班期间发生的突发事件，如火灾、地震、设备故障等。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演练场景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包括紧急疏散、伤员救治、危险源控制、信息报告与沟通等。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演练内容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夜班工作紧急救援概述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工作时间特殊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夜班工作通常在夜晚进行，此时人体生物钟处于休息状态，容易出现疲劳、注意力不集中等问题。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工作环境复杂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夜班工作往往涉及到设备操作、工艺流程等复杂环节，一旦出现问题，后果可能非常严重。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由于夜间光线不足、人员疲劳等因素，夜班工作容易发生安全事故，如机械故障、电气火灾等。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在发生紧急情况时，应迅速启动应急响应机制，通知相关人员赶赴现场进行救援。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成立应急指挥部，统一协调各方力量和资源，确保救援行动有序进行。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科学施救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根据现场情况制定科学合理的救援方案，避免盲目行动造成二次伤害。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紧急救援原则与策略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迅速切断电源并使用干粉灭火器进行灭火，同时拨打119报警电话请求支援。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立即拨打120急救电话，对受伤人员进行初步救治并等待专业医护人员到场。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立即停机并切断电源，通知专业维修人员进行检查和维修。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常见夜班工作紧急情况及处理措施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灾害应急演练计划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提升应急响应能力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通过演练，提高夜班工作人员在紧急情况下的快速反应和有效处置能力。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检验应急预案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验证现有应急预案的可行性和有效性，发现其中存在的问题和不足。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假设情景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模拟夜班期间发生的突发事件，如火灾、地震等自然灾害，或设备故障、人员伤亡等生产安全事故。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演练目标与假设情景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包括值班经理、保安、护士等，负责在紧急情况下执行相应的应急措施。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夜班工作人员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由专业救援人员组成，负责在演练中提供紧急救援和医疗救助。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由安全专家和相关管理人员组成，负责观察和评估演练过程，提出改进意见。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参与人员及职责分配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包括应急照明、灭火器材、急救药品、担架等必要的应急救援物资。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选择适当的演练场地，如模拟病房、生产车间等，确保演练场景的真实性和有效性。同时，要确保场地安全，避免对参与人员造成伤害。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在演练前对场地进行安全检查，确保各项安全措施的落实。如检查消防设施的完好性、安全通道的畅通性等。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物资准备与场地安排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灾害应急演练实施过程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启动阶段：发布预警、启动应急响应程序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发布预警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通过夜班工作内部的通讯系统或广播系统，向全体员工发布灾害预警信息，提醒员工做好应急准备。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启动应急响应程序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夜班工作负责人或指定的应急管理人员，根据灾害预警的级别和类型，启动相应的应急响应程序，包括通知相关人员、调集应急资源等。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https://d.book118.com/457165003042006030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2024-09-01T20:07:22.739</cp:lastPrinted>
  <dcterms:created xsi:type="dcterms:W3CDTF">2024-09-01T12:07:22Z</dcterms:created>
  <dcterms:modified xsi:type="dcterms:W3CDTF">2024-09-01T12:07:24Z</dcterms:modified>
</cp:coreProperties>
</file>