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9AA5E-6A7D-4C96-80A4-F6EEBB5AF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273F5-9D90-4119-8A21-19FFAAEF5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500A7-9FEB-4855-BB0D-D50DDF03B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2E727-2FA4-4F43-9A51-4373343AB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4C6A33-C8BF-4CA5-9A72-DB3931ABF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A05E36-5BF4-4556-997F-2C463E4A0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60A776-AEDC-4FD3-A2C2-EBE396A1D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1C9D3-3BD8-4955-B530-B3C492837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CECC4-BE11-4D7E-A527-D4F2C835F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91A32-66DA-4823-963F-03DDC90E4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8CF7F-5A89-4925-A138-16072B9AE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660161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小班健康PPT课件《预防流感》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饮食调理与营养补充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运动锻炼提高抵抗力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心理调适与压力缓解方法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家长参与和家园共育策略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47" r="2844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76" r="285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383" r="353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流行性感冒（简称流感）是一种由流感病毒引起的急性呼吸道传染病。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主要通过飞沫传播，也可通过接触被污染的手、日常用具等间接传播。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流感定义与传播途径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发热、头痛、咳嗽、喉咙痛、肌肉疼痛、流鼻涕、打喷嚏、乏力等。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流感可引起严重的并发症，如肺炎、心肌炎等，甚至可能导致死亡，对孕妇、老年人、儿童等人群危害尤为严重。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流感症状及危害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人群普遍易感，尤其是孕妇、老年人、儿童、慢性病患者等。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季节变化、气温骤降、空气干燥、人口密集场所等。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487" r="84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易感人群与高危因素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预防措施与建议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使用肥皂和流动水彻底清洗双手，特别是在接触公共场所物品后。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000" b="12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用纸巾或肘部遮住口鼻，避免直接用手。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咳嗽和打喷嚏礼仪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477" r="1347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将痰液吐在纸巾上，然后丢入垃圾桶。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不随地吐痰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个人卫生习惯养成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每天至少两次，每次30分钟，以保持空气流通。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控制室内温度和湿度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保持室内温度适宜，避免过冷或过热；同时控制湿度在40%-60%之间，以减少病毒传播。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保持室内通风和适宜温度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949" b="139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111" b="15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846" b="138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避免接触传染源和减少外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避免与生病的人接触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尽量避免与有流感症状的人近距离接触，以减少感染风险。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减少去人群密集场所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在流感高发期，尽量减少去人群密集、空气不流通的场所。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外出时做好防护措施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如需外出，佩戴口罩、避免用手触摸面部等防护措施。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饮食调理与营养补充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保证食物种类的多样性，摄入适量的蛋白质、脂肪和碳水化合物。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958" r="20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多吃蔬菜水果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提供丰富的维生素和矿物质，有助于增强免疫力。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保持充足的水分摄入，有助于维持身体正常代谢。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合理膳食结构建议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富含维生素C的食物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如柑橘类水果、草莓、辣椒等，有助于增强免疫力。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富含锌的食物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如牡蛎、瘦肉、蛋类等，锌是身体免疫系统必需的微量元素。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富含蛋白质的食物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如瘦肉、鱼、豆类等，是身体免疫系统的重要组成成分。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增强免疫力食物推荐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https://d.book118.com/457166016123006025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2024-08-30T07:48:35.253</cp:lastPrinted>
  <dcterms:created xsi:type="dcterms:W3CDTF">2024-08-29T23:48:35Z</dcterms:created>
  <dcterms:modified xsi:type="dcterms:W3CDTF">2024-08-29T23:48:37Z</dcterms:modified>
</cp:coreProperties>
</file>