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69B06C-CD14-4319-BB33-96F5C5622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E8D93-CBB8-4D17-940C-5EC29ABB4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CC4C6D-77A9-4349-8DD6-367C3DEDB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8CAF01-B2BF-4C92-9EF2-D696BE5506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6B4CC3-DFE4-4D6B-89FB-A4AED46903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419633-BF9B-4153-AA78-716AEE9B35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E93F93-0526-412F-9B85-5F22D5DD5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BE94D9-4559-47E7-A584-837BAF4058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A2267D-0290-4D27-9D5A-6F7B424AD7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4DF83-8A6B-4EDE-8CBA-75260BF12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EB402-774E-412A-821A-04EB27E06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6616405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数据分析在2024临床研究中的重要性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2024年临床研究趋势与挑战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数据分析在临床研究中的应用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数据分析对临床研究质量的影响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数据分析在临床研究中的挑战与对策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临床研究的发展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随着医学科技的进步，临床研究在医学领域的重要性日益凸显。为了确保研究结果的准确性和可靠性，数据分析在临床研究中扮演着至关重要的角色。</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数据分析的意义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数据分析能够帮助研究人员从海量的数据中提取有价值的信息，揭示潜在规律和趋势，为临床决策提供科学依据。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数据分析师负责收集、整理临床研究中的数据，确保数据的准确性和完整性。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数据收集与整理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通过对数据进行清洗、筛选、转换等处理，使数据符合分析要求，提高数据质量。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数据处理与转换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运用统计学、机器学习等方法对数据进行分析和挖掘，发现数据中的关联、趋势和模式，为临床决策提供有力支持。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数据分析与挖掘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将分析结果以可视化、易理解的方式呈现给研究人员和决策者，帮助他们更好地理解研究结果和制定相应策略。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结果解释与报告</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数据分析在临床研究中的角色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2024年临床研究趋势与挑战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219" b="62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临床研究的新趋势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个性化医疗的崛起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随着基因测序技术的发展和普及，未来临床研究将更加注重个性化医疗方案的设计和评估。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真实世界数据的利用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电子健康记录、医疗保险索赔数据库等真实世界数据将在临床研究中发挥越来越重要的作用。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患者参与度的提高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患者报告结局（PROs）和患者参与的研究设计将在临床研究中得到更广泛的应用。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数据分析应对的挑战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数据质量和完整性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在大数据环境下，确保数据的准确性和完整性是数据分析面临的首要挑战。</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数据隐私和安全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如何在保证个人隐私的同时，充分利用数据进行临床研究是另一个重要问题。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分析方法的创新</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随着数据量的增长和数据类型的多样化，需要不断创新分析方法以适应临床研究的需求。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跨领域合作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临床研究涉及医学、生物学、统计学等多个领域，加强跨领域合作对于提高数据分析的质量和效率至关重要。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数据分析在临床研究中的应用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数据来源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临床研究数据可能来自多种渠道，如医疗记录、患者调查、生物样本等。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数据整理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对收集到的数据进行清洗、转换和标准化处理，以便进行后续分析。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数据质量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确保数据的准确性、完整性和一致性，避免分析结果的偏差。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对数据进行初步描述，如均值、标准差、频数分布等。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描述性统计</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通过假设检验、置信区间等方法，推断总体参数的特征。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推断性统计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应用多变量分析、回归分析、生存分析等方法，深入挖掘数据间的关联和影响因素。</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高级分析方法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结果解释</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将分析结果以易于理解的方式呈现出来，包括数据可视化、表格和图表等。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结果评估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对分析结果进行评估和解读，确定研究假设是否得到验证，以及结果的可靠性和有效性。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结果报告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将分析结果以研究报告或论文的形式发表，以供同行评审和学术交流。同时，向相关利益方报告研究结果，为临床实践和政策制定提供依据。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结果解释与报告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https://d.book118.com/457166164050006031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2024-09-03T10:58:28.266</cp:lastPrinted>
  <dcterms:created xsi:type="dcterms:W3CDTF">2024-09-03T02:58:28Z</dcterms:created>
  <dcterms:modified xsi:type="dcterms:W3CDTF">2024-09-03T02:58:30Z</dcterms:modified>
</cp:coreProperties>
</file>