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626A5-719B-45AA-ABDC-AF40F8B670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7DAAE6-D556-4A62-97C3-195F5FD29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A25A7-346C-4885-8E96-C9260141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173CCB-7892-4BA6-9B1A-4C36BF0BB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F85301-ECDB-4DE5-8A80-DAB42D9D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F376CC-D34B-4516-BA26-7EB8C107D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7BFF8E-B7A8-4C0A-96B7-7987A3656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65A406-5F61-45D6-9864-390C259B0B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917B41-09D4-4087-A2FC-4A72B5F3E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03FCA6-B0E7-4D81-9A87-C563A585C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1E6669-8CE7-454F-968D-126F319EC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20012215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眼科护理常见课件\n## 1.眼科护理的基本概念与重要性\n### 1.1眼科护理的定义与范围\n### 1.2眼科护理的重要性及意义\n### 1.3眼科护理的发展趋势与挑战\n## 2.眼科护理的基本技能与操作\n### 2.1眼部清洁与护理的基本技巧\n### 2.2眼部药物使用与注意事项\n### 2.3眼部手术前后的护理措施\n## 3.眼科疾病的诊断与护理\n### 3.1常见眼科疾病的诊断方法\n### 3.2常见眼科疾病的护理措施\n### 3.3眼科疾病的预防与康复\n## 4.眼科护理的人文关怀与沟通\n### 4.1眼科护理中的人文关怀重要性\n### 4.2有效的眼科护理沟通技巧\n### 4.3眼科护理中的心理支持与安慰\n## 5.眼科护理的实践案例与分析\n### 5.1成功的眼科护理实践案例分享\n### 5.2眼科护理实践中的问题与挑战\n### 5.3眼科护理实践的经验与教训总结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眼科护理常见课件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TENCENT DOCS SMART CREATE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眼科护理的基本概念与重要性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眼科护理的定义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眼科护理是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的一个重要分支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针对眼部疾病和眼部健康问题进行的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旨在帮助患者恢复视力、预防眼部疾病的发生和发展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眼科护理的范围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眼睑、泪器、结膜、角膜、虹膜、晶状体、玻璃体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等眼部的护理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涉及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眼外伤、眼炎、白内障、青光眼、近视、斜视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等眼部疾病的护理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还包括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眼部手术前后的护理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眼部健康教育的普及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眼科护理的重要性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眼部疾病对患者的生活质量影响巨大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良好的眼科护理可以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减轻患者的痛苦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预防眼部疾病的发生和发展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眼科护理的意义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为患者提供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专业、全面、个性化的护理服务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提高视力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减少眼部疾病的发生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减轻家庭和社会的负担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提高人们的生活质量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4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205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206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21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眼科护理的发展趋势</a:t>
                </a:r>
                <a:endParaRPr/>
              </a:p>
            </p:txBody>
          </p:sp>
          <p:sp>
            <p:nvSpPr>
              <p:cNvPr id="21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科技化护理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：利用现代科技手段进行眼部疾病的诊断、治疗和护理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：不断提高眼科护理人员的专业素质和服务水平</a:t>
                </a:r>
                <a:endParaRPr/>
              </a:p>
            </p:txBody>
          </p:sp>
        </p:grpSp>
        <p:grpSp>
          <p:nvGrpSpPr>
            <p:cNvPr id="212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眼科护理面临的挑战</a:t>
                </a:r>
                <a:endParaRPr/>
              </a:p>
            </p:txBody>
          </p:sp>
          <p:sp>
            <p:nvSpPr>
              <p:cNvPr id="21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眼科护理人才短缺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：随着人口老龄化，眼科护理需求不断增加，人才短缺问题日益严重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护理服务质量参差不齐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：各地区、各医疗机构的眼科护理服务质量存在较大差异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眼科护理科研滞后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：眼科护理科研相对较少，难以满足临床护理需求</a:t>
                </a:r>
                <a:endParaRPr/>
              </a:p>
            </p:txBody>
          </p:sp>
          <p:sp>
            <p:nvSpPr>
              <p:cNvPr id="215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眼科护理的发展趋势与挑战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眼科护理的基本技能与操作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眼部清洁与护理的基本技巧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眼部清洁的重要性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保持眼部清洁是预防眼部疾病的重要措施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减少感染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减轻炎症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促进眼部健康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眼部清洁的基本技巧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洗手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：护理人员操作前需彻底洗手，保持双手清洁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清洁眼部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无菌棉签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纱布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轻轻擦拭眼部，避免损伤眼部皮肤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更换纱布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：每次清洁后需更换新的纱布，避免感染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眼部药物使用的基本技巧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药物选择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：根据患者的病情和医嘱选择合适的药物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：按照药物说明书和医嘱进行药物的使用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药物保存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：将药物存放在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阴凉干燥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的地方，避免阳光直射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眼部药物使用的注意事项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药物过敏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：对药物过敏的患者需告知医生，避免使用过敏药物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药物剂量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：按照医嘱和药物说明书使用合适的剂量，避免过量或过少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药物使用间隔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：按照医嘱和药物说明书保持适当的使用间隔，避免药物滥用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眼部药物使用与注意事项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眼部手术前的护理措施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：患者需做好术前的生活准备，如戒烟、戒酒、保持眼部清洁等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：进行全面的身体检查，确保患者适合进行手术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：做好心理准备，了解手术可能的风险和效果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眼部手术后的护理措施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休息与恢复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：按照医嘱进行休息，避免剧烈运动，促进伤口愈合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：定期进行眼部清洁和药物使用，保持眼部卫生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：按照医嘱进行定期复查，及时了解手术效果和恢复情况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眼部手术前后的护理措施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眼科疾病的诊断与护理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眼部检查的重要性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通过眼部检查可以及时发现眼部疾病，为治疗提供依据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预防眼部疾病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常见眼科疾病的诊断方法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视力检查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：检查患者的视力情况，了解视力的损害程度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眼底检查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：检查眼底情况，了解视网膜、黄斑等结构的异常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眼压检查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：测量眼压，了解青光眼等眼压异常疾病的情况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视野检查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：检查视野情况，了解视神经功能异常的情况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常见眼科疾病的诊断方法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https://d.book118.com/457200122152006043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眼科护理常见课件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2024-09-17T21:16:38.338</cp:lastPrinted>
  <dcterms:created xsi:type="dcterms:W3CDTF">2024-09-17T13:16:38Z</dcterms:created>
  <dcterms:modified xsi:type="dcterms:W3CDTF">2024-09-17T13:16:40Z</dcterms:modified>
</cp:coreProperties>
</file>