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HERCBM+MS-UIGothic"/>
      <p:regular r:id="rId15"/>
    </p:embeddedFont>
    <p:embeddedFont>
      <p:font typeface="AITPCN+FAOOKJ+ArialMT"/>
      <p:regular r:id="rId16"/>
    </p:embeddedFont>
    <p:embeddedFont>
      <p:font typeface="RKIELA+OLDATP+Arial-BoldMT"/>
      <p:regular r:id="rId17"/>
    </p:embeddedFont>
    <p:embeddedFont>
      <p:font typeface="EGLVSV+GAQGMG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B31F4-EB5B-4561-B286-ED322C300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50802-E9FA-4590-85A9-D0AF482AE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4B85F-C9F1-4377-9152-E1AE2854E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F2791-765C-46F8-9350-B5E50F1D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9C148-ADA2-49BE-90F4-903B87E1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C823A-367C-40B2-AECE-42D8204C7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4032E-E30B-4F22-BCBB-F81C61910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E5DA4-BC65-4F6F-AA11-01CEEFC2E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EFAB6-4821-4F0E-A4C3-DB720D191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9BA8B-685F-427E-9F35-75F8AD70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AD14C-3647-4240-BC24-274BD449C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200200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8306827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FFF0DC"/>
                </a:solidFill>
                <a:latin typeface="HERCBM+MS-UIGothic"/>
                <a:cs typeface="HERCBM+MS-UIGothic"/>
              </a:rPr>
              <a:t>第三跨国公司的全球略件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ITPCN+FAOOKJ+ArialMT"/>
                <a:cs typeface="AITPCN+FAOOKJ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跨国公司概述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2766250"/>
            <a:ext cx="5491421" cy="24292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ITPCN+FAOOKJ+ArialMT"/>
                <a:cs typeface="AITPCN+FAOOKJ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全球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略的概念与重要性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ITPCN+FAOOKJ+ArialMT"/>
                <a:cs typeface="AITPCN+FAOOKJ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跨国公司全球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略的制定与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ITPCN+FAOOKJ+ArialMT"/>
                <a:cs typeface="AITPCN+FAOOKJ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跨国公司全球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略的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与挑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ITPCN+FAOOKJ+ArialMT"/>
                <a:cs typeface="AITPCN+FAOOKJ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跨国公司全球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EACF"/>
                </a:solidFill>
                <a:latin typeface="HERCBM+MS-UIGothic"/>
                <a:cs typeface="HERCBM+MS-UIGothic"/>
              </a:rPr>
              <a:t>略的成功案例分析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RKIELA+OLDATP+Arial-BoldMT"/>
                <a:cs typeface="RKIELA+OLDATP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51020" y="4137893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HERCBM+MS-UIGothic"/>
                <a:cs typeface="HERCBM+MS-UIGothic"/>
              </a:rPr>
              <a:t>跨国公司概述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跨国公司的定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跨国公司的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史与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跨国公司的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型与特点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031586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跨国公司可以根据不同的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行分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，如按行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模、地域等。根据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特点，可以将跨国公司分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为资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源开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型、制造加工型、服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务输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出型等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44833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不同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型的跨国公司在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方式和特点上存在差异。例如，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源开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型跨国公司主要通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外直接投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资获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取自然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源，而制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造加工型跨国公司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在全球范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内配置生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要素，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实现规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模化生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和成本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。服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务输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出型跨国公司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以提供技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、金融等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服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务为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主，通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全球市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推广和品牌建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设获</a:t>
            </a:r>
            <a:r>
              <a:rPr sz="1350">
                <a:solidFill>
                  <a:srgbClr val="FF960E"/>
                </a:solidFill>
                <a:latin typeface="HERCBM+MS-UIGothic"/>
                <a:cs typeface="HERCBM+MS-UIGothic"/>
              </a:rPr>
              <a:t>取收益。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RKIELA+OLDATP+Arial-BoldMT"/>
                <a:cs typeface="RKIELA+OLDATP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98139" y="4137893"/>
            <a:ext cx="7346351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HERCBM+MS-UIGothic"/>
                <a:cs typeface="HERCBM+MS-UIGothic"/>
              </a:rPr>
              <a:t>全球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战</a:t>
            </a:r>
            <a:r>
              <a:rPr sz="4550" spc="25">
                <a:solidFill>
                  <a:srgbClr val="FFEACF"/>
                </a:solidFill>
                <a:latin typeface="HERCBM+MS-UIGothic"/>
                <a:cs typeface="HERCBM+MS-UIGothic"/>
              </a:rPr>
              <a:t>略的概念与重要性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全球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略的定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全球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略是指跨国公司在全球范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源配置和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动时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所采取的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策略，旨在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公司整体最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效。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全球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略需要跨国公司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合考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全球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源、技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、法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和文化等方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面的因素，制定出适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全球市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策略。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全球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略关注跨国公司在全球范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源配置、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构、市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定位和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争策略，以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公司整体利益的最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RCBM+MS-UIGothic"/>
                <a:cs typeface="HERCBM+MS-UIGothic"/>
              </a:rPr>
              <a:t>大化。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全球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6539" y="178180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提高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源配置效率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大市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35430" y="43357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取全球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优质资</a:t>
            </a: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全球化挑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全球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略的制定与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960E"/>
                </a:solidFill>
                <a:latin typeface="HERCBM+MS-UIGothic"/>
                <a:cs typeface="HERCBM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D3900"/>
                </a:solidFill>
                <a:latin typeface="HERCBM+MS-UIGothic"/>
                <a:cs typeface="HERCBM+MS-UIGothic"/>
              </a:rPr>
              <a:t>明确公司愿景和使命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分析全球市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场环</a:t>
            </a: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在制定全球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略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，跨国公司需要明确公司的愿景和使命，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确定公司的核心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和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展方向。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在制定全球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略之前，跨国公司需要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全球市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深入分析，包括市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需求、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态势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、技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术发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和法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政策等。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制定全球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FFFFFF"/>
                </a:solidFill>
                <a:latin typeface="HERCBM+MS-UIGothic"/>
                <a:cs typeface="HERCBM+MS-UIGothic"/>
              </a:rPr>
              <a:t>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D3900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8D3900"/>
                </a:solidFill>
                <a:latin typeface="HERCBM+MS-UIGothic"/>
                <a:cs typeface="HERCBM+MS-UIGothic"/>
              </a:rPr>
              <a:t>施全球</a:t>
            </a:r>
            <a:r>
              <a:rPr sz="1600">
                <a:solidFill>
                  <a:srgbClr val="8D3900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8D3900"/>
                </a:solidFill>
                <a:latin typeface="HERCBM+MS-UIGothic"/>
                <a:cs typeface="HERCBM+MS-UIGothic"/>
              </a:rPr>
              <a:t>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根据市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境分析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果，跨国公司需要制定具体的全球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划，包括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源配置、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构、市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定位和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争策略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RCBM+MS-UIGothic"/>
                <a:cs typeface="HERCBM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在制定全球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略之后，跨国公司需要采取一系列措施来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施全球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略，包括建立全球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构、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化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源配置、拓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展国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市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和加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8D3900"/>
                </a:solidFill>
                <a:latin typeface="HERCBM+MS-UIGothic"/>
                <a:cs typeface="HERCBM+MS-UIGothic"/>
              </a:rPr>
              <a:t>合作等。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https://d.book118.com/457200200020006054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HERCBM+MS-UIGothic</vt:lpstr>
      <vt:lpstr>AITPCN+FAOOKJ+ArialMT</vt:lpstr>
      <vt:lpstr>Times New Roman</vt:lpstr>
      <vt:lpstr>SimSun</vt:lpstr>
      <vt:lpstr>RKIELA+OLDATP+Arial-BoldMT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2024-09-28T07:24:19.448</cp:lastPrinted>
  <dcterms:created xsi:type="dcterms:W3CDTF">2024-09-27T23:24:19Z</dcterms:created>
  <dcterms:modified xsi:type="dcterms:W3CDTF">2024-09-27T23:24:20Z</dcterms:modified>
</cp:coreProperties>
</file>