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3A0689-41C7-4BC7-8477-18A38D3DB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512BC7-8DBB-4A37-8118-8C7E057D3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AF89C6-97EB-4D63-AEAF-7E43FDD03D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CB3327-4751-4243-8F8B-6C1DFFD80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0F0661-FED4-45F8-A17F-4D86D1A14C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390E98-6D30-4F63-9C78-79B951530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0477F6-413A-4BD3-AF56-B5C9E9750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60E1E5-F78E-45B6-A498-09F985297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4BB7AE-E3DD-4823-953B-952575593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E5C9B-F53A-46B6-A856-963BAC574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BB1AA-1F80-428E-95D7-789C0D0CF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201002106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D-二聚体高的护理查房PPT课件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endParaRPr lang="en-US" sz="1800">
              <a:solidFill>
                <a:srgbClr val="754807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D-二聚体高的护理措施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D-二聚体高的并发症护理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D-二聚体高的康复护理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D-二聚体高的预防措施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D-二聚体高的病例分享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D-二聚体的定义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D-二聚体是一种纤维蛋白降解产物，是血液中纤维蛋白单体经活化因子XIII交联后，再经纤溶酶水解所产生的一种特异性降解产物。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D-二聚体主要反映纤维蛋白溶解功能，是判断血栓性疾病的重要指标。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血栓形成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炎症、感染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恶性肿瘤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手术、创伤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D-二聚体高的原因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9954" r="2995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当体内形成血栓时，纤维蛋白溶解系统会被激活，导致D-二聚体水平升高。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炎症和感染可以引起机体凝血功能异常，导致D-二聚体水平升高。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部分恶性肿瘤可以产生D-二聚体，导致其水平升高。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手术和创伤可以引起机体应激反应，导致D-二聚体水平升高。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1767" r="3176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D-二聚体水平升高提示机体存在血栓形成的风险，可能引发心脑血管疾病、下肢深静脉血栓形成等。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增加血栓形成风险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孕妇D-二聚体水平升高可能导致不良妊娠结局，如胎儿生长受限、早产等。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影响妊娠结局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D-二聚体水平升高可能提示机体存在凝血功能异常，增加出血的风险。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增加出血风险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D-二聚体水平可以反映疾病进展和预后情况，例如在恶性肿瘤患者中，D-二聚体水平升高可能提示病情恶化或转移。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疾病进展与预后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D-二聚体高的影响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D-二聚体高的护理措施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抗凝药物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对于D-二聚体高的患者，通常需要使用抗凝药物来降低血栓形成的风险。在护理过程中，应确保患者按时服药，并留意患者是否出现出血、血栓形成等不良反应。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溶栓药物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对于已经形成血栓的患者，可能需要使用溶栓药物来溶解血栓。在使用溶栓药物时，应密切监测患者的凝血功能，防止出现出血并发症。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63" r="25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药物治疗的护理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低盐、低脂饮食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D-二聚体高的患者应保持低盐、低脂的饮食习惯，以降低血栓形成的风险。应鼓励患者多食用新鲜蔬菜、水果等富含膳食纤维的食物，减少高脂肪、高热量食物的摄入。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控制饮食中的蛋白质摄入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高蛋白饮食可能增加D-二聚体的生成，因此应控制患者饮食中的蛋白质摄入量，特别是动物性蛋白质的摄入。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饮食调整的护理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适当的运动有助于促进血液循环，降低血栓形成的风险。应根据患者的身体状况，指导患者进行适量的有氧运动，如散步、慢跑等。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肥胖患者更容易出现D-二聚体高的情况，因此应鼓励患者控制体重，保持健康的体重范围。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生活习惯改善的护理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控制体重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D-二聚体高的患者可能因为担心病情而出现焦虑、抑郁等情绪问题。护理人员应及时关注患者的心理状态，给予必要的心理疏导和支持。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向患者详细解释D-二聚体高的原因、危害及治疗措施，帮助患者正确认识疾病，减轻不必要的担忧和恐慌。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D-二聚体高的并发症护理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血栓形成的预防与护理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鼓励患者进行适当的运动，避免长时间卧床；保持饮食均衡，减少高脂肪食物的摄入；定期进行血液检查，监测D-二聚体的水平。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对于已经出现血栓的患者，应抬高患肢，避免剧烈运动；遵医嘱使用抗凝药物，如华法林、低分子量肝素等；密切观察患者情况，及时发现和处理异常情况。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https://d.book118.com/457201002106006030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2024-09-02T05:46:32.398</cp:lastPrinted>
  <dcterms:created xsi:type="dcterms:W3CDTF">2024-09-01T21:46:32Z</dcterms:created>
  <dcterms:modified xsi:type="dcterms:W3CDTF">2024-09-01T21:46:34Z</dcterms:modified>
</cp:coreProperties>
</file>