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CF782-98FE-494F-BE4C-6C63EADF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D124C-92F2-4967-9DFB-F6FEBB72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CC8F0-0C77-4405-9584-F1FE29C4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CF003-32F3-407B-AD2A-038341AB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6060C-E984-4411-B6CE-CFE28CBCB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395BA-AB69-459C-8CBA-3EE7094C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F2FC9-1AE4-442C-952D-C86DE0BC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CA7A5-DB63-43B2-84AB-104AF462A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24040-93DF-45F0-AA13-32566977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AACF0-C552-431A-91C7-058D9B10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F8E95-329B-4756-92AC-67774441E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201060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病床设计研发计划书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研发团队组成及分工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病床设计方案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研发进度安排与里程碑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技术难点与解决方案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预期成果及评价标准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医疗机构对病床的功能性和耐用性有严格要求，同时希望病床设计能够符合医疗环境的专业性和人性化。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患者对于病床的舒适度、便捷性和隐私保护等方面有较高要求，期望获得更好的住院体验。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随着全球老龄化趋势的加剧，医疗病床的需求日益增长，尤其需要具备高度舒适性和安全性的病床。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国内病床设计在功能性和舒适性方面取得了一定进步，但整体而言，创新性不足，同质化严重。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国外病床设计注重人性化、智能化和绿色环保等方面，但价格较高，且不一定符合国内市场需求和医疗环境。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国内产品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国外产品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国内外同类产品现状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研发一款符合市场需求、具备高度舒适性和安全性、兼具创新性和实用性的病床。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通过本项目的实施，推动国内病床设计的创新与发展，提高患者住院体验，促进医疗机构的服务质量提升。同时，本项目的成功实施有望为企业带来良好的经济效益和社会效益。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研发团队组成及分工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质量与法规团队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负责产品质量控制、法规遵从和认证工作。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生产与供应链团队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负责病床的生产制造、采购和物流管理。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市场与销售团队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负责市场调研、宣传推广和销售策略制定。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负责全面管理和决策，监督项目进展，确保项目按照计划进行。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包括机械设计师、电气工程师、软件工程师等，负责病床的设计、开发和测试。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质量与法规团队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电气工程师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负责病床的电气系统设计和开发，包括传感器、控制器和执行器等，确保系统的稳定性和安全性。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市场与销售团队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负责收集市场需求和客户反馈，制定销售策略和推广计划，拓展市场份额。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生产与供应链团队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负责病床的生产制造、采购和物流管理，确保产品的按时交付和质量标准达成。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负责病床的机械结构设计和优化，与电气工程师和软件工程师紧密合作，确保设计的可行性和实用性。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负责病床控制系统的软件开发和调试，实现病床的智能化和自动化功能。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负责产品质量的检验和控制，确保产品符合相关法规和标准要求，协助完成产品认证工作。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与医疗设备制造商、医疗机构和科研机构等建立合作关系，共同推进病床设计研发项目的进展。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充分利用合作单位的技术资源、市场资源和人才资源，实现资源共享和优势互补，提高研发效率和市场竞争力。同时积极寻求政府支持和资金扶持，为项目的顺利实施提供有力保障。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合作单位及资源整合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病床设计方案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以患者为中心，关注患者的需求和体验，提高病床的舒适度和便捷性。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确保病床在使用过程中稳定可靠，降低患者和医护人员受伤的风险。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集成先进的医疗技术和信息技术，实现病床的智能化管理和远程监控。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床体结构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采用高强度、轻量化的材料，如铝合金或碳纤维，确保床体的稳定性和耐用性。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设计电动或手动升降系统，方便医护人员根据患者需要调整床体高度。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床头尾板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可折叠式床头尾板，方便患者进行各种活动，同时节省空间。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结构设计及优化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集成紧急呼叫按钮，方便患者在需要时及时寻求帮助。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设置可拆卸式护栏，防止患者在睡眠中意外跌落。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选用透气、抗菌、防螨的高品质床垫，提高患者的睡眠质量和舒适度。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配备可调节的LED照明系统和USB充电接口，满足患者和医护人员的照明和充电需求。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电源及照明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紧急呼叫系统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舒适性、安全性考虑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研发进度安排与里程碑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明确病床设计的功能需求、性能需求和安全需求。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基于需求分析，进行病床的初步设计，包括外观、结构和功能布局。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在概念设计的基础上，进行细化设计，包括零部件设计、材料选择、制造工艺等。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根据详细设计，制造病床原型，进行初步测试和验证。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测试与改进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对原型进行全面测试，发现问题并进行改进，直到满足设计要求。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生产准备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完成最终设计，准备生产所需的材料、设备和工艺。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研发流程梳理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https://d.book118.com/457201060112006036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2024-09-11T14:05:42.667</cp:lastPrinted>
  <dcterms:created xsi:type="dcterms:W3CDTF">2024-09-11T06:05:42Z</dcterms:created>
  <dcterms:modified xsi:type="dcterms:W3CDTF">2024-09-11T06:05:44Z</dcterms:modified>
</cp:coreProperties>
</file>