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114675-1B78-4264-9023-E7C839B8DE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32C36C-E859-4403-87CE-7B40CEA8F4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451A28-C819-4AF9-A497-E8FEFBA0B0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022692-048C-4AA5-BD5C-26646A2F26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34F82B-9DA4-468D-90D4-AEF11B2B13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16484B-E70E-4582-85EF-215DEA91A2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2C038B-C9F4-4BA3-BB59-81F3F0E10C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A8D96D-DFA9-4E39-8D4F-129C41FFA1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504C8D-409A-4C70-8A5E-9A466D5F6C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68A2C5-669F-4077-A882-BB54658113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F73C7B-C9B7-4687-BE40-C1E0C27EDE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720111410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互换性的基础知识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互换性概述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互换性原理及实现方法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互换性在机械制造中的应用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互换性在产品设计中的应用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互换性检测与评定技术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互换性概述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互换性是指在统一规格的一批零件（或部件）中，不经选择、修配或调整，任取其一，都能装在机器上达到规定的功能要求。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互换性是现代工业生产中的重要技术经济原则，它对于提高产品质量、降低生产成本、增强市场竞争力和推动技术进步都具有重要意义。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互换性定义与意义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互换性意义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互换性定义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292" r="10292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根据互换程度的不同，互换性可分为完全互换性和不完全互换性。完全互换性是指零件在装配或更换时，不需经过任何挑选、修配或调整即可达到规定的装配精度要求；不完全互换性则允许有一定的调整或修配。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互换性分类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互换性广泛应用于机械制造、电子工程、建筑工程、航空航天等领域。在机械制造中，如汽车、机床等设备的零部件需要具有互换性，以便在维修和更换时能够快速准确地完成。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互换性分类及应用领域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换性的概念起源于工业革命时期，随着机械工业的发展而逐渐形成和完善。早期，人们通过手工制作和简单测量来保证零件的互换性；后来，随着精密测量技术和机床制造技术的进步，零件的互换性得到了显著提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发展历史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随着计算机技术和先进制造技术的不断发展，互换性的实现已经越来越依赖于数字化、智能化和自动化的手段。例如，通过CAD/CAM/CAE等技术进行产品设计、工艺规划和生产控制，可以大大提高零件的制造精度和一致性，从而实现更高程度的互换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互换性发展历史与现状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互换性原理及实现方法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实际参数值的允许变动量。公差是反映零件制造精度的一个指标，它的数值大小可以决定零件的使用性能、制造工艺及生产成本等。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基本尺寸相同的、相互结合的孔和轴公差带之间的关系。配合反映了零件之间的松紧程度，对于机器或部件的工作性能、使用寿命及互换性等都有重要影响。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24" r="2372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几何量公差与配合基础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单一实际要素的形状所允许的变动全量，包括直线度、平面度、圆度、圆柱度等。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2241" r="22241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形状公差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关联实际要素的位置对基准所允许的变动全量，包括平行度、垂直度、倾斜度、同轴度、对称度等。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位置公差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500" r="15500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85" r="168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通常采用测量仪器（如千分尺、卡尺、测高仪等）进行直接或间接测量，以获得形状和位置公差的数值。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检测方法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形状和位置公差及检测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3466" r="3346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表面粗糙度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加工表面具有的较小间距和微小峰谷的不平度，其两波峰或两波谷之间的距离（波距）很小（在1mm以下），它属于微观几何形状误差。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评定方法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通常采用触针式轮廓仪或光学轮廓仪进行测量，以评定表面粗糙度的参数值，如轮廓算术平均偏差Ra、微观不平度十点高度Rz等。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表面粗糙度及其评定方法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轴承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滚动轴承的内外圈和滚动体应具有高度的互换性，以保证轴承在装配后能正常运转并承受一定的载荷。其公差等级和配合制度应根据轴承的类型、尺寸和使用要求进行选择。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齿轮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齿轮的齿形、齿向和齿距等参数应具有互换性，以保证齿轮传动的平稳性、噪声和振动等方面的要求。齿轮的精度等级应根据传动系统的要求进行选择。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典型零件（如轴承、齿轮）的互换性要求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互换性在机械制造中的应用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557" b="255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零件加工过程中的互换性保证措施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加工精度控制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通过提高机床精度、选用合适的切削参数和刀具，以及采用先进的加工工艺，确保零件的加工精度满足互换性要求。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测量与检验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采用精确的测量工具和检验方法，对加工完成的零件进行尺寸、形状和位置精度的全面检测，确保零件质量符合设计要求。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标准化与模块化设计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通过采用标准化和模块化的设计理念，减少零件的种类和规格，提高零件的通用性和互换性。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调整与修配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对于装配过程中出现的配合问题，通过调整零件的位置或修配零件的尺寸，使配合达到互换性要求。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选用合适的紧固件和连接件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根据装配要求，选用合适的紧固件和连接件，确保装配后的整体稳定性和互换性。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装配精度控制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制定合理的装配工艺和装配顺序，选用合适的装配工具和设备，确保装配过程中各零件的精度和稳定性。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装配过程中的互换性实现方法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https://d.book118.com/457201114106006035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2024-09-10T01:22:37.395</cp:lastPrinted>
  <dcterms:created xsi:type="dcterms:W3CDTF">2024-09-09T17:22:37Z</dcterms:created>
  <dcterms:modified xsi:type="dcterms:W3CDTF">2024-09-09T17:22:39Z</dcterms:modified>
</cp:coreProperties>
</file>