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00B7F-BE77-4CA4-B72C-D93ED5B0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8D31-7AE7-46CC-A33C-C4306BD0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AB1B-C9B5-466C-A18A-22F58B45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2B072-9949-4154-878C-00C29F66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55D1E-BF8F-493F-B5E5-C8AB51E9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A36E8-50AB-4093-96E3-D6E33ECB0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569DF-1E36-4230-8FFE-6168445FB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8F6F4-024B-4E09-A228-213ECDFB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BB84E-6E1C-485E-9832-5C2A50DE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712FE-3E50-4C32-B90A-C8998969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E0B61-152E-499E-A9C9-D11105FE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006710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班组建设总结报告：提高员工认同感的关键要素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员工认同感提升策略及实践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98" r="15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企业发展阶段与战略调整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随着企业不断发展，为适应市场变化和提升竞争力，企业战略进行调整，班组建设作为重要支撑部分被提出。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员工队伍现状与需求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分析现有员工队伍的结构、素质、技能水平等，明确员工在职业发展、团队协作、激励机制等方面的需求。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班组建设的历史与现状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回顾企业班组建设的历程，总结成功经验与不足，为新一轮班组建设提供借鉴。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构建和谐劳动关系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关注员工需求，优化激励机制，营造积极向上的工作氛围，降低员工流失率。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提升员工技能与素质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通过培训、交流、实践等方式，提高员工的技能水平和综合素质，为企业发展提供人才保障。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强化团队意识和协作精神，促进员工之间的沟通与合作，提升班组整体绩效。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员工对企业和班组的认同感越强，其工作积极性和效率就越高，有利于企业目标的实现。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提高工作积极性与效率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认同感是团队协作的基础，能够激发员工的团队意识和协作精神，提高团队凝聚力和战斗力。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增强团队凝聚力与战斗力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员工认同感强的企业，其管理成本相对较低，同时能够降低因员工流失、消极怠工等带来的风险。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降低管理成本与风险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员工认同感重要性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定期组织团建活动，增强团队凝聚力。通过户外拓展、聚餐、文艺比赛等形式，让员工在轻松愉快的氛围中增进彼此了解，形成紧密的团队关系。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举办主题分享会，鼓励员工交流经验与心得。邀请优秀员工或行业专家进行分享，激发员工的学习热情和进取心，促进团队成员之间的互相学习和成长。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451" b="845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743" b="1574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实施班组竞赛，激发员工的集体荣誉感。通过设立奖励机制，鼓励班组之间的竞争与合作，提高员工对班组的认同感和归属感。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关注员工心理健康，建立心理疏导机制。通过设立心理咨询热线、开展心理健康讲座等方式，帮助员工缓解工作压力和负面情绪，提高员工的工作积极性和满意度。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建立定期班组会议制度，确保信息畅通。通过班会、周会等形式，及时传达公司政策、工作动态和班组任务，让员工了解整体工作进展和自身责任。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搭建员工建议反馈平台，鼓励员工积极参与。设立意见箱、建议热线等渠道，收集员工的意见和建议，及时回应并采纳合理建议，增强员工的参与感和主人翁意识。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3891" b="389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53" r="85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4554" b="24554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沟通交流机制建立与实施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制定详细的培训计划，提高员工的专业技能。根据员工的工作需求和职业发展规划，制定个性化的培训计划，包括内部培训、外部培训、在线课程等多种形式，确保员工获得全面的技能提升。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鼓励员工自我学习，建立良好的学习氛围。设立图书角、学习交流群等学习平台，提供丰富的学习资源和交流机会，激发员工的学习兴趣和自主学习能力。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实施技能考核与认证，认可员工的技能水平。通过建立技能考核标准和认证制度，对员工的技能水平进行评估和认证，给予相应的证书和奖励，增强员工的自信心和职业竞争力。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788" r="1178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170" r="1217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培训学习与技能提升举措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员工认同感提升策略及实践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https://d.book118.com/458000067103006037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2024-09-17T13:53:03.756</cp:lastPrinted>
  <dcterms:created xsi:type="dcterms:W3CDTF">2024-09-17T05:53:03Z</dcterms:created>
  <dcterms:modified xsi:type="dcterms:W3CDTF">2024-09-17T05:53:05Z</dcterms:modified>
</cp:coreProperties>
</file>