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CCDD83-EFEB-471A-B841-3536805F80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D0BE4C-8E74-4F7A-BD84-098FD1F51E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4C1EBC-DF55-49F5-9193-849B11F161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B6838D-1C3E-44B3-B081-FDE2D24DA9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E724B7-C618-4F8D-8CA8-9F293E5091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C33A49-FB93-4967-909B-F9C017DF76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3B1640-2E2E-4D00-8C4E-BC8EFB4B62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E47F6B-6E46-4FC5-899A-FF25126292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EC4657-27BE-4E09-9CA1-F1E7527E02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6DDB0B-711B-4ADC-B3E0-488A2C2003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29DBE5-8813-438F-B827-487ACAC5D5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000073112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《音响系统》PPT课件</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音响系统概述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音响系统基础知识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音响系统设备介绍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音响系统设计与搭建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音响系统应用场景与案例</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音响系统概述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了解音响系统的基本概念和组成部分是学习音响技术的关键。</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音响系统通常由音源、功率放大器、扬声器和调音台等部分组成，每个部分都有其特定的功能和作用。音源是声音的来源，可以是CD、MP3等音频设备；功率放大器负责将微弱的音频信号放大，驱动扬声器发声；扬声器则是将电信号转换成声音的设备；调音台则是对音频信号进行调节和处理的重要设备，可以对声音的音量、音调、效果等进行调整。</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音响系统的定义与组成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不同类型的音响系统有不同的应用场景和特点，了解这些有助于更好地选择和使用音响系统。</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按照使用场合，音响系统可以分为家庭音响、商业音响、公共广播等类型。家庭音响主要用于家庭娱乐，注重音质和外观；商业音响用于商场、酒店等商业场所，要求音质清晰、覆盖面广；公共广播则用于学校、车站等公共场所，要求声音响亮、易于控制。此外，还有按照技术特点划分的音响系统，如数字音响、网络音响等，各有其独特的技术特性和应用场景。</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音响系统的分类与特点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了解音响系统的发展历程有助于理解当前音响技术的现状和未来发展趋势。</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音响系统的发展经历了多个阶段。最初，人们使用简单的扬声器播放音乐，随着电子技术的发展，逐渐出现了调音台、功率放大器等设备，使得音响系统的功能越来越强大。近年来，数字技术和网络技术的发展又为音响系统带来了新的变革，数字音响和网络音响已经成为当前的主流趋势。未来，随着人工智能、物联网等技术的不断发展，音响系统将更加智能化、个性化，满足人们更高的听觉需求。</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音响系统的发展历程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音响系统基础知识</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0352" b="1035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声音的波形</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声音的波动形式，决定了声音的音色。</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声音的频率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声音的振动次数，以赫兹（Hz）为单位，决定了声音的音高。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声音的振幅</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声音的振动幅度，决定了声音的响度。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声音的物理特性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声波通过介质传播，包括固体、液体和气体。</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声波传播方式</a:t>
            </a:r>
          </a:p>
        </p:txBody>
      </p:sp>
      <p:pic>
        <p:nvPicPr>
          <p:cNvPr id="5" name="Picture 5"/>
          <p:cNvPicPr>
            <a:picLocks noChangeAspect="1"/>
          </p:cNvPicPr>
          <p:nvPr/>
        </p:nvPicPr>
        <p:blipFill>
          <a:blip r:embed="rId2"/>
          <a:srcRect l="14526" r="14526"/>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声波在遇到不同介质时会发生反射和折射。</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声音的反射与折射</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不同介质对声波的吸收和散射程度不同，影响声音的传播。</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声音的吸收与散射</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声音的传播与接收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模拟信号是连续变化的信号，数字信号是离散的信号。</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模拟信号与数字信号</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通过放大器将微弱的音频信号放大，以驱动扬声器发声。</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音频信号的放大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通过音频处理技术改变音频信号的动态范围。</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音频信号的压缩与扩展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音频信号的处理与传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596" r="10596"/>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采样</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以一定时间间隔对模拟信号进行取样，转换为数字信号。</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量化</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将取样得到的连续值转换为离散值。</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编码</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将量化后的数据转换为二进制数表示。</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音频信号的数字化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音响系统设备介绍</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音频源设备是音响系统的核心，负责提供音频信号。</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音频源设备包括CD播放机、DVD播放机、数字音频播放器（如MP3、FLAC等格式）、录音设备以及电脑等。这些设备通过音频线或数字连接将音频信号传输到功率放大器。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7188" r="171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音频源设备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功率放大器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功率放大器用于将音频信号放大，以驱动扬声器系统。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功率放大器内部包含电子元件，可将微弱的音频信号放大至足够推动扬声器的电平。根据不同的需求，可以选择不同类型的功率放大器，如合并式、前后级分立式等。</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https://d.book118.com/458000073112006024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2024-08-31T23:36:28.775</cp:lastPrinted>
  <dcterms:created xsi:type="dcterms:W3CDTF">2024-08-31T15:36:28Z</dcterms:created>
  <dcterms:modified xsi:type="dcterms:W3CDTF">2024-08-31T15:36:30Z</dcterms:modified>
</cp:coreProperties>
</file>