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427972-2EDF-423C-A28B-853D09D49F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C433F8-ADE0-49B0-93FB-03A424228F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DC6A4E-A669-4C80-85F0-BD64F0A391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A0AFB7-937C-4880-B722-9613B457C4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FB0203-5064-4DB4-B751-E4DB759D16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F5155F-720A-4274-B665-313D619040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1236C8-FF9D-4E03-9F18-7BE8657454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56A82C-99B8-4ED6-9A5B-4DA8B2B1D3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EA25F8-86A7-4E3E-A27B-A2AA032AB5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B07187-540F-4093-A92F-7195AD7A5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33ABCE-C21B-45EC-84BC-29EB72B865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001140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体育产业专业技术人员培养与职业发展的最佳实践</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汇报人：PPT可修改</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体育产业专业技术人员现状及需求分析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国内外体育产业专业技术人员培养比较</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专业化能力提升路径与方法探讨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职业发展规划设计与实施策略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校企合作模式创新与实践探索</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政策环境优化建议与措施研究</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体育产业快速发展</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近年来，体育产业在全球范围内快速发展，成为经济增长的重要动力。</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专业技术人员需求增加</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随着体育产业的不断壮大，对专业技术人员的需求也日益增加。</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培养与职业发展重要性</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专业技术人员的培养与职业发展对于提升体育产业整体水平和竞争力具有重要意义。</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本报告旨在探讨体育产业专业技术人员培养与职业发展的最佳实践，为相关机构和人员提供借鉴和参考。</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范围</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本报告将涵盖体育产业各个领域的专业技术人员，包括教练、运动员、裁判员、体育经纪人等。同时，将重点关注培养策略、职业路径、激励机制等方面的内容。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体育产业专业技术人员现状及需求分析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多元化发展趋势</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体育产业呈现多元化发展趋势，包括体育与旅游、文化、科技等产业的融合，以及线上线下相结合的商业模式创新。</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专业化程度提高</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随着体育产业的快速发展，对从业人员的专业化程度要求也越来越高，需要具备专业的知识和技能。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产业规模持续扩大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随着全球体育市场的不断增长，体育产业规模持续扩大，涵盖体育赛事、健身休闲、体育培训、体育器材等多个领域。</a:t>
            </a:r>
          </a:p>
        </p:txBody>
      </p:sp>
      <p:pic>
        <p:nvPicPr>
          <p:cNvPr id="10" name="Picture 10"/>
          <p:cNvPicPr>
            <a:picLocks noChangeAspect="1"/>
          </p:cNvPicPr>
          <p:nvPr/>
        </p:nvPicPr>
        <p:blipFill>
          <a:blip r:embed="rId2"/>
          <a:srcRect t="10000" b="10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体育产业现状概述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体育产业需要高素质的专业技术人员，具备扎实的专业知识、技能和良好的职业素养。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高素质要求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体育产业注重实践经验，要求专业技术人员具备丰富的实践经验和解决问题的能力。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实践经验丰富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随着体育产业的不断创新和发展，要求专业技术人员具备创新意识和创新能力，能够不断推动产业的发展。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创新能力突出</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专业技术人员需求特点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417" r="1541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体育产业人才培养面临诸多挑战，如教育资源不足、培养模式单一、实践机会缺乏等。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随着体育产业的快速发展和国家政策的支持，为人才培养提供了更多的机遇和平台，如校企合作、国际交流等。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机遇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未来体育产业人才培养将更加注重实践能力和创新能力的培养，推动产学研一体化发展，培养具有国际视野和跨文化交流能力的高素质人才。</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未来趋势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人才培养挑战与机遇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国内外体育产业专业技术人员培养比较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培养模式单一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当前国内体育产业专业技术人员的培养主要依赖于高校体育专业教育，而缺乏多元化的培养模式，如企业内训、行业协会培训等。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实践环节不足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国内体育产业专业技术人员的培养中，理论教育占据主导地位，而实践环节相对较少，导致人才缺乏实际操作能力和经验。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师资力量薄弱</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国内高校体育专业教师普遍缺乏体育产业实践经验，难以培养出符合市场需求的专业技术人员。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国内培养现状及问题分析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国际先进经验与启示</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国际先进的体育产业专业技术人员培养中，除了高校教育外，还注重企业内训、行业协会培训、在线课程等多元化培养模式。</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强化实践环节</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国际先进的体育产业专业技术人员培养中，注重实践环节的设置，如实习、实训、案例分析等，以提高人才的实际操作能力。</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校企合作</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国际先进的体育产业专业技术人员培养中，高校与企业紧密合作，共同制定培养计划、提供实践机会和就业指导等。</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多元化培养模式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国内可以借鉴国际先进的多元化培养模式，如引入企业内训、行业协会培训、在线课程等，以丰富培养方式和提高培养效果。</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借鉴多元化培养模式</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国内可以加强实践环节的设置，如增加实习、实训的时间和机会，引入案例分析等教学方法，以提高人才的实践能力和解决问题的能力。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加强实践环节</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国内可以推动高校与体育企业的紧密合作，共同制定培养计划、提供实践机会和就业指导等，以促进人才培养与市场需求的有效对接。</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推动校企合作</a:t>
            </a:r>
          </a:p>
        </p:txBody>
      </p:sp>
      <p:pic>
        <p:nvPicPr>
          <p:cNvPr id="9" name="Picture 9"/>
          <p:cNvPicPr>
            <a:picLocks noChangeAspect="1"/>
          </p:cNvPicPr>
          <p:nvPr/>
        </p:nvPicPr>
        <p:blipFill>
          <a:blip r:embed="rId2"/>
          <a:srcRect l="16675" r="166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中外比较与借鉴</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04</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专业化能力提升路径与方法探讨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https://d.book118.com/458000114007006036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2024-09-15T03:36:19.841</cp:lastPrinted>
  <dcterms:created xsi:type="dcterms:W3CDTF">2024-09-14T19:36:19Z</dcterms:created>
  <dcterms:modified xsi:type="dcterms:W3CDTF">2024-09-14T19:36:21Z</dcterms:modified>
</cp:coreProperties>
</file>