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F11A1-4B87-4443-8473-1BA831EC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736C9-C9D0-4F29-8849-44006203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99029-4579-4988-9760-D49AEFC3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5A39B-3A1F-4246-B678-EFD59ED67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23ABD-3B2A-461C-BCB3-AF52DE5D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39580-751D-4071-8C90-CADC0EB5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A88AA-1BD7-4806-992A-B8CF74EB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367C0-05E2-4570-99CE-F9775D9C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26911-8DA1-43C3-B5BA-F7A2A6A86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B0CFE-B0C8-49AA-9525-ABDBC0E9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A7F37-3300-4F1D-949A-FA49ADE1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0121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医药经理的市场预测和销售业绩达成能力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销售业绩达成能力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创新思维与拓展能力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密切关注国家医药政策变化，如医保目录调整、药品价格改革等，预测政策对市场的影响。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关注医药领域的技术创新动态，如基因编辑、细胞治疗等，分析新技术对市场格局的潜在影响。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分析疾病谱变化、人口老龄化等趋势，预测未来市场需求变化。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竞品动态跟踪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竞品信息收集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收集竞品的研发进展、注册审批、市场布局等信息。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对竞品进行SWOT分析，评估其竞争优势和劣势，预测其市场策略。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持续跟踪竞品动态，及时调整市场策略以应对竞品威胁。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客户调研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运用数据挖掘和分析技术，发现客户的潜在需求和购买行为模式。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基于历史数据和市场趋势，预测未来客户需求变化。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通过问卷调查、访谈等方式收集客户需求信息。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寻找未被满足的市场需求或未被充分开发的细分市场。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82" r="111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40" r="139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探索与其他行业的跨界合作机会，如医药与互联网、人工智能等领域的融合。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关注创新药物和医疗器械的研发进展，评估其市场潜力。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销售业绩达成能力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深入了解行业动态、市场需求、竞争对手情况，为制定销售策略提供数据支持。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根据市场需求和产品特点，明确产品的目标市场和客户群体，制定相应的营销策略。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综合运用产品、价格、促销、渠道等营销手段，形成有针对性的营销策略组合。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根据公司整体战略和市场情况，设定合理的销售目标，包括销售额、市场份额等关键指标。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将整体销售目标分解到各个区域、渠道、产品等维度，形成具体的执行计划。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目标追踪与调整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定期追踪销售目标的完成情况，根据实际情况进行及时调整和优化。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销售目标设定与分解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积极开拓新的销售渠道，如线上平台、代理商、经销商等，扩大产品销售覆盖面。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对现有销售渠道进行定期评估和调整，提高渠道的销售效率和盈利能力。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加强不同销售渠道之间的协同合作，形成互补优势，提高整体销售效果。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渠道协同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定期与客户保持联系，关注客户动态和需求变化，提供个性化的关怀和支持。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客户价值挖掘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深入了解客户需求和购买行为，挖掘客户的潜在价值，提供有针对性的产品和服务。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提供优质的售前、售中和售后服务，满足客户需求，提高客户满意度。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客户关系维护与深化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具备敏锐的洞察力，能够识别并吸引具有潜力的团队成员，构建高效、和谐的团队。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制定全面的培训计划，提升团队成员的专业技能和综合素质，促进个人与团队的共同成长。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https://d.book118.com/458000121131006034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2024-09-13T10:19:03.681</cp:lastPrinted>
  <dcterms:created xsi:type="dcterms:W3CDTF">2024-09-13T02:19:03Z</dcterms:created>
  <dcterms:modified xsi:type="dcterms:W3CDTF">2024-09-13T02:19:06Z</dcterms:modified>
</cp:coreProperties>
</file>