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5923B-D3D7-4E57-AD8A-D383F5E64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B3B82-1C47-4B96-97BA-ECD508521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CF297B-3454-43D9-8057-A65238FC8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54169F-0C15-4E41-9B4D-6F742CE41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7E5889-B7DE-43E2-896D-8D307A816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87E636-7524-40D4-8BBB-BA575EFD2B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275F5E-31F8-4992-AB08-BC5240D1AD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12E9E-DDF1-49C3-ADA8-BE0BEA168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BA12D-1121-449C-92A9-9769E4935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5B50D-2862-41B9-8289-DEA828CA4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37ED4-1FAF-47B6-901F-9A6EE5A7A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02067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财务信息系统与数字化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财务信息系统的定义与功能
 数字化的概念与发展趋势
 财务信息系统数字化的必要性
 数字化在财务信息系统中的应用
 财务信息系统数字化的优势
 数字化过程中的数据安全与保护
 财务信息系统数字化的挑战与对策
 未来财务信息系统的数字化展望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财务信息系统的定义与功能</a:t>
            </a:r>
          </a:p>
        </p:txBody>
      </p:sp>
      <p:sp>
        <p:nvSpPr>
          <p:cNvPr id="3" name="Subtitle 2"/>
          <p:cNvSpPr>
            <a:spLocks noGrp="1"/>
          </p:cNvSpPr>
          <p:nvPr>
            <p:ph type="subTitle" idx="1"/>
          </p:nvPr>
        </p:nvSpPr>
        <p:spPr/>
        <p:txBody>
          <a:bodyPr/>
          <a:lstStyle/>
          <a:p>
            <a:r>
              <a:t>财务信息系统与数字化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财务信息系统的定义与功能</a:t>
            </a:r>
          </a:p>
        </p:txBody>
      </p:sp>
      <p:sp>
        <p:nvSpPr>
          <p:cNvPr id="3" name="Text Placeholder 2"/>
          <p:cNvSpPr>
            <a:spLocks noGrp="1"/>
          </p:cNvSpPr>
          <p:nvPr>
            <p:ph type="body" idx="1"/>
          </p:nvPr>
        </p:nvSpPr>
        <p:spPr/>
        <p:txBody>
          <a:bodyPr/>
          <a:lstStyle/>
          <a:p>
            <a:r>
              <a:t>财务信息系统的定义</a:t>
            </a:r>
          </a:p>
        </p:txBody>
      </p:sp>
      <p:sp>
        <p:nvSpPr>
          <p:cNvPr id="4" name="Content Placeholder 3"/>
          <p:cNvSpPr>
            <a:spLocks noGrp="1"/>
          </p:cNvSpPr>
          <p:nvPr>
            <p:ph sz="half" idx="2"/>
          </p:nvPr>
        </p:nvSpPr>
        <p:spPr/>
        <p:txBody>
          <a:bodyPr/>
          <a:lstStyle/>
          <a:p>
            <a:r>
              <a:t>1.财务信息系统是企业用于财务信息管理的重要工具，主要负责对财务数据的收集、分析、报告和决策支持。</a:t>
            </a:r>
          </a:p>
          <a:p>
            <a:r>
              <a:t>2.它既是一个管理系统，也是一个决策支持系统，能够帮助企业提高财务管理效率，提升决策质量。</a:t>
            </a:r>
          </a:p>
          <a:p/>
        </p:txBody>
      </p:sp>
      <p:sp>
        <p:nvSpPr>
          <p:cNvPr id="5" name="Text Placeholder 4"/>
          <p:cNvSpPr>
            <a:spLocks noGrp="1"/>
          </p:cNvSpPr>
          <p:nvPr>
            <p:ph type="body" idx="3"/>
          </p:nvPr>
        </p:nvSpPr>
        <p:spPr/>
        <p:txBody>
          <a:bodyPr/>
          <a:lstStyle/>
          <a:p>
            <a:r>
              <a:t>财务信息系统的基本功能</a:t>
            </a:r>
          </a:p>
        </p:txBody>
      </p:sp>
      <p:sp>
        <p:nvSpPr>
          <p:cNvPr id="6" name="Content Placeholder 5"/>
          <p:cNvSpPr>
            <a:spLocks noGrp="1"/>
          </p:cNvSpPr>
          <p:nvPr>
            <p:ph sz="half" idx="4"/>
          </p:nvPr>
        </p:nvSpPr>
        <p:spPr/>
        <p:txBody>
          <a:bodyPr/>
          <a:lstStyle/>
          <a:p>
            <a:r>
              <a:t>1.财务核算功能：财务信息系统能够完成基本的财务核算工作，如日常账务处理、报表生成等。</a:t>
            </a:r>
          </a:p>
          <a:p>
            <a:r>
              <a:t>2.预算管理功能：通过设定预算参数，系统可以自动对预算执行情况进行监控和分析，帮助企业实现预算控制。</a:t>
            </a:r>
          </a:p>
          <a:p>
            <a:r>
              <a:t>3.成本控制功能：系统能够对企业的成本进行核算和分析，为成本控制提供数据支持。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财务信息系统的定义与功能</a:t>
            </a:r>
          </a:p>
        </p:txBody>
      </p:sp>
      <p:sp>
        <p:nvSpPr>
          <p:cNvPr id="3" name="Text Placeholder 2"/>
          <p:cNvSpPr>
            <a:spLocks noGrp="1"/>
          </p:cNvSpPr>
          <p:nvPr>
            <p:ph type="body" idx="1"/>
          </p:nvPr>
        </p:nvSpPr>
        <p:spPr/>
        <p:txBody>
          <a:bodyPr/>
          <a:lstStyle/>
          <a:p>
            <a:r>
              <a:t>财务信息系统的决策支持功能</a:t>
            </a:r>
          </a:p>
        </p:txBody>
      </p:sp>
      <p:sp>
        <p:nvSpPr>
          <p:cNvPr id="4" name="Content Placeholder 3"/>
          <p:cNvSpPr>
            <a:spLocks noGrp="1"/>
          </p:cNvSpPr>
          <p:nvPr>
            <p:ph sz="half" idx="2"/>
          </p:nvPr>
        </p:nvSpPr>
        <p:spPr/>
        <p:txBody>
          <a:bodyPr/>
          <a:lstStyle/>
          <a:p>
            <a:r>
              <a:t>1.数据分析功能：财务信息系统具备强大的数据分析工具，可以帮助企业对财务数据进行深入分析，为决策提供数据依据。</a:t>
            </a:r>
          </a:p>
          <a:p>
            <a:r>
              <a:t>2.预测模拟功能：通过设定预测模型，系统能够对未来的财务状况进行预测和模拟，为企业的战略决策提供支持。</a:t>
            </a:r>
          </a:p>
          <a:p/>
        </p:txBody>
      </p:sp>
      <p:sp>
        <p:nvSpPr>
          <p:cNvPr id="5" name="Text Placeholder 4"/>
          <p:cNvSpPr>
            <a:spLocks noGrp="1"/>
          </p:cNvSpPr>
          <p:nvPr>
            <p:ph type="body" idx="3"/>
          </p:nvPr>
        </p:nvSpPr>
        <p:spPr/>
        <p:txBody>
          <a:bodyPr/>
          <a:lstStyle/>
          <a:p>
            <a:r>
              <a:t>财务信息系统的风险管理功能</a:t>
            </a:r>
          </a:p>
        </p:txBody>
      </p:sp>
      <p:sp>
        <p:nvSpPr>
          <p:cNvPr id="6" name="Content Placeholder 5"/>
          <p:cNvSpPr>
            <a:spLocks noGrp="1"/>
          </p:cNvSpPr>
          <p:nvPr>
            <p:ph sz="half" idx="4"/>
          </p:nvPr>
        </p:nvSpPr>
        <p:spPr/>
        <p:txBody>
          <a:bodyPr/>
          <a:lstStyle/>
          <a:p>
            <a:r>
              <a:t>1.风险识别与评估：财务信息系统能够通过对财务数据的监控和分析，帮助企业识别和评估潜在的财务风险。</a:t>
            </a:r>
          </a:p>
          <a:p>
            <a:r>
              <a:t>2.风险防范与控制：系统能够设定风险控制参数，对超出设定范围的财务活动进行预警和控制，降低财务风险。</a:t>
            </a:r>
          </a:p>
          <a:p>
            <a:r>
              <a:t>以上内容仅供参考，如有需要，建议您查阅相关网站。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数字化的概念与发展趋势</a:t>
            </a:r>
          </a:p>
        </p:txBody>
      </p:sp>
      <p:sp>
        <p:nvSpPr>
          <p:cNvPr id="3" name="Subtitle 2"/>
          <p:cNvSpPr>
            <a:spLocks noGrp="1"/>
          </p:cNvSpPr>
          <p:nvPr>
            <p:ph type="subTitle" idx="1"/>
          </p:nvPr>
        </p:nvSpPr>
        <p:spPr/>
        <p:txBody>
          <a:bodyPr/>
          <a:lstStyle/>
          <a:p>
            <a:r>
              <a:t>财务信息系统与数字化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数字化的概念与发展趋势</a:t>
            </a:r>
          </a:p>
        </p:txBody>
      </p:sp>
      <p:sp>
        <p:nvSpPr>
          <p:cNvPr id="3" name="Text Placeholder 2"/>
          <p:cNvSpPr>
            <a:spLocks noGrp="1"/>
          </p:cNvSpPr>
          <p:nvPr>
            <p:ph type="body" idx="1"/>
          </p:nvPr>
        </p:nvSpPr>
        <p:spPr/>
        <p:txBody>
          <a:bodyPr/>
          <a:lstStyle/>
          <a:p>
            <a:r>
              <a:t>数字化的定义与内涵</a:t>
            </a:r>
          </a:p>
        </p:txBody>
      </p:sp>
      <p:sp>
        <p:nvSpPr>
          <p:cNvPr id="4" name="Content Placeholder 3"/>
          <p:cNvSpPr>
            <a:spLocks noGrp="1"/>
          </p:cNvSpPr>
          <p:nvPr>
            <p:ph sz="half" idx="2"/>
          </p:nvPr>
        </p:nvSpPr>
        <p:spPr/>
        <p:txBody>
          <a:bodyPr/>
          <a:lstStyle/>
          <a:p>
            <a:r>
              <a:t>1.数字化是通过信息技术将现实世界的信息转化为计算机能够处理的数字信息的过程。</a:t>
            </a:r>
          </a:p>
          <a:p>
            <a:r>
              <a:t>2.数字化不仅仅是信息的转化，更是对业务流程、组织结构、商业模式等的重塑。</a:t>
            </a:r>
          </a:p>
          <a:p>
            <a:r>
              <a:t>3.随着互联网、大数据、人工智能等技术的发展，数字化的速度和程度不断加深。</a:t>
            </a:r>
          </a:p>
          <a:p/>
        </p:txBody>
      </p:sp>
      <p:sp>
        <p:nvSpPr>
          <p:cNvPr id="5" name="Text Placeholder 4"/>
          <p:cNvSpPr>
            <a:spLocks noGrp="1"/>
          </p:cNvSpPr>
          <p:nvPr>
            <p:ph type="body" idx="3"/>
          </p:nvPr>
        </p:nvSpPr>
        <p:spPr/>
        <p:txBody>
          <a:bodyPr/>
          <a:lstStyle/>
          <a:p>
            <a:r>
              <a:t>数字化的发展历程</a:t>
            </a:r>
          </a:p>
        </p:txBody>
      </p:sp>
      <p:sp>
        <p:nvSpPr>
          <p:cNvPr id="6" name="Content Placeholder 5"/>
          <p:cNvSpPr>
            <a:spLocks noGrp="1"/>
          </p:cNvSpPr>
          <p:nvPr>
            <p:ph sz="half" idx="4"/>
          </p:nvPr>
        </p:nvSpPr>
        <p:spPr/>
        <p:txBody>
          <a:bodyPr/>
          <a:lstStyle/>
          <a:p>
            <a:r>
              <a:t>1.数字化的发展历程可以分为信息化、网络化、智能化三个阶段。</a:t>
            </a:r>
          </a:p>
          <a:p>
            <a:r>
              <a:t>2.信息化阶段主要实现了信息的数字化和计算机化处理；网络化阶段实现了信息的共享和传输；智能化阶段则通过人工智能等技术实现信息的自动处理和决策支持。</a:t>
            </a:r>
          </a:p>
          <a:p>
            <a:r>
              <a:t>3.随着技术的不断进步，数字化的发展趋势是向更高层次的智能化发展。</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数字化的概念与发展趋势</a:t>
            </a:r>
          </a:p>
        </p:txBody>
      </p:sp>
      <p:sp>
        <p:nvSpPr>
          <p:cNvPr id="3" name="Text Placeholder 2"/>
          <p:cNvSpPr>
            <a:spLocks noGrp="1"/>
          </p:cNvSpPr>
          <p:nvPr>
            <p:ph type="body" idx="1"/>
          </p:nvPr>
        </p:nvSpPr>
        <p:spPr/>
        <p:txBody>
          <a:bodyPr/>
          <a:lstStyle/>
          <a:p>
            <a:r>
              <a:t>数字化的技术应用</a:t>
            </a:r>
          </a:p>
        </p:txBody>
      </p:sp>
      <p:sp>
        <p:nvSpPr>
          <p:cNvPr id="4" name="Content Placeholder 3"/>
          <p:cNvSpPr>
            <a:spLocks noGrp="1"/>
          </p:cNvSpPr>
          <p:nvPr>
            <p:ph sz="half" idx="2"/>
          </p:nvPr>
        </p:nvSpPr>
        <p:spPr/>
        <p:txBody>
          <a:bodyPr/>
          <a:lstStyle/>
          <a:p>
            <a:r>
              <a:t>1.大数据分析是实现数字化的关键技术，通过对海量数据的分析和挖掘，可以发现规律、预测趋势、优化决策。</a:t>
            </a:r>
          </a:p>
          <a:p>
            <a:r>
              <a:t>2.云计算为数字化提供了灵活、高效的IT资源，使得数字化的应用更加便捷和快速。</a:t>
            </a:r>
          </a:p>
          <a:p>
            <a:r>
              <a:t>3.物联网技术将物理世界与数字世界相连接，为数字化提供了更广阔的应用空间。</a:t>
            </a:r>
          </a:p>
          <a:p/>
        </p:txBody>
      </p:sp>
      <p:sp>
        <p:nvSpPr>
          <p:cNvPr id="5" name="Text Placeholder 4"/>
          <p:cNvSpPr>
            <a:spLocks noGrp="1"/>
          </p:cNvSpPr>
          <p:nvPr>
            <p:ph type="body" idx="3"/>
          </p:nvPr>
        </p:nvSpPr>
        <p:spPr/>
        <p:txBody>
          <a:bodyPr/>
          <a:lstStyle/>
          <a:p>
            <a:r>
              <a:t>数字化的商业模式创新</a:t>
            </a:r>
          </a:p>
        </p:txBody>
      </p:sp>
      <p:sp>
        <p:nvSpPr>
          <p:cNvPr id="6" name="Content Placeholder 5"/>
          <p:cNvSpPr>
            <a:spLocks noGrp="1"/>
          </p:cNvSpPr>
          <p:nvPr>
            <p:ph sz="half" idx="4"/>
          </p:nvPr>
        </p:nvSpPr>
        <p:spPr/>
        <p:txBody>
          <a:bodyPr/>
          <a:lstStyle/>
          <a:p>
            <a:r>
              <a:t>1.数字化可以重塑企业的商业模式，通过数字化技术和数据分析，企业可以推出更加精准的产品和服务，提高效率和竞争力。</a:t>
            </a:r>
          </a:p>
          <a:p>
            <a:r>
              <a:t>2.数字化可以促进产业的升级和转型，通过数字化改造，传统产业可以实现技术升级和商业模式创新。</a:t>
            </a:r>
          </a:p>
          <a:p>
            <a:r>
              <a:t>3.数字化的商业模式创新需要企业具备数字化思维和创新能力，以及跨学科的团队和技术支持。</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数字化的概念与发展趋势</a:t>
            </a:r>
          </a:p>
        </p:txBody>
      </p:sp>
      <p:sp>
        <p:nvSpPr>
          <p:cNvPr id="3" name="Text Placeholder 2"/>
          <p:cNvSpPr>
            <a:spLocks noGrp="1"/>
          </p:cNvSpPr>
          <p:nvPr>
            <p:ph type="body" idx="1"/>
          </p:nvPr>
        </p:nvSpPr>
        <p:spPr/>
        <p:txBody>
          <a:bodyPr/>
          <a:lstStyle/>
          <a:p>
            <a:r>
              <a:t>数字化的信息安全挑战</a:t>
            </a:r>
          </a:p>
        </p:txBody>
      </p:sp>
      <p:sp>
        <p:nvSpPr>
          <p:cNvPr id="4" name="Content Placeholder 3"/>
          <p:cNvSpPr>
            <a:spLocks noGrp="1"/>
          </p:cNvSpPr>
          <p:nvPr>
            <p:ph sz="half" idx="2"/>
          </p:nvPr>
        </p:nvSpPr>
        <p:spPr/>
        <p:txBody>
          <a:bodyPr/>
          <a:lstStyle/>
          <a:p>
            <a:r>
              <a:t>1.数字化的发展也带来了信息安全的挑战，黑客攻击、数据泄露等风险不断增加。</a:t>
            </a:r>
          </a:p>
          <a:p>
            <a:r>
              <a:t>2.保障数字化的信息安全需要建立完善的信息安全体系和技术防范手段，同时加强人员管理和培训。</a:t>
            </a:r>
          </a:p>
          <a:p>
            <a:r>
              <a:t>3.企业需要重视信息安全问题，加强投入和管理，确保数字化的稳定发展。</a:t>
            </a:r>
          </a:p>
          <a:p/>
        </p:txBody>
      </p:sp>
      <p:sp>
        <p:nvSpPr>
          <p:cNvPr id="5" name="Text Placeholder 4"/>
          <p:cNvSpPr>
            <a:spLocks noGrp="1"/>
          </p:cNvSpPr>
          <p:nvPr>
            <p:ph type="body" idx="3"/>
          </p:nvPr>
        </p:nvSpPr>
        <p:spPr/>
        <p:txBody>
          <a:bodyPr/>
          <a:lstStyle/>
          <a:p>
            <a:r>
              <a:t>数字化的未来发展趋势</a:t>
            </a:r>
          </a:p>
        </p:txBody>
      </p:sp>
      <p:sp>
        <p:nvSpPr>
          <p:cNvPr id="6" name="Content Placeholder 5"/>
          <p:cNvSpPr>
            <a:spLocks noGrp="1"/>
          </p:cNvSpPr>
          <p:nvPr>
            <p:ph sz="half" idx="4"/>
          </p:nvPr>
        </p:nvSpPr>
        <p:spPr/>
        <p:txBody>
          <a:bodyPr/>
          <a:lstStyle/>
          <a:p>
            <a:r>
              <a:t>1.未来数字化的发展趋势是向更加智能化、普惠化、生态化方向发展。</a:t>
            </a:r>
          </a:p>
          <a:p>
            <a:r>
              <a:t>2.人工智能、区块链、5G等前沿技术将进一步推动数字化的发展和应用。</a:t>
            </a:r>
          </a:p>
          <a:p>
            <a:r>
              <a:t>3.数字化将与实体经济更加深度融合，促进经济的数字化转型和创新发展。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财务信息系统数字化的必要性</a:t>
            </a:r>
          </a:p>
        </p:txBody>
      </p:sp>
      <p:sp>
        <p:nvSpPr>
          <p:cNvPr id="3" name="Subtitle 2"/>
          <p:cNvSpPr>
            <a:spLocks noGrp="1"/>
          </p:cNvSpPr>
          <p:nvPr>
            <p:ph type="subTitle" idx="1"/>
          </p:nvPr>
        </p:nvSpPr>
        <p:spPr/>
        <p:txBody>
          <a:bodyPr/>
          <a:lstStyle/>
          <a:p>
            <a:r>
              <a:t>财务信息系统与数字化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财务信息系统数字化的必要性</a:t>
            </a:r>
          </a:p>
        </p:txBody>
      </p:sp>
      <p:sp>
        <p:nvSpPr>
          <p:cNvPr id="3" name="Text Placeholder 2"/>
          <p:cNvSpPr>
            <a:spLocks noGrp="1"/>
          </p:cNvSpPr>
          <p:nvPr>
            <p:ph type="body" idx="1"/>
          </p:nvPr>
        </p:nvSpPr>
        <p:spPr/>
        <p:txBody>
          <a:bodyPr/>
          <a:lstStyle/>
          <a:p>
            <a:r>
              <a:t>提升财务决策效率</a:t>
            </a:r>
          </a:p>
        </p:txBody>
      </p:sp>
      <p:sp>
        <p:nvSpPr>
          <p:cNvPr id="4" name="Content Placeholder 3"/>
          <p:cNvSpPr>
            <a:spLocks noGrp="1"/>
          </p:cNvSpPr>
          <p:nvPr>
            <p:ph sz="half" idx="2"/>
          </p:nvPr>
        </p:nvSpPr>
        <p:spPr/>
        <p:txBody>
          <a:bodyPr/>
          <a:lstStyle/>
          <a:p>
            <a:r>
              <a:t>1.数字化财务信息系统能够实时处理大量数据，提高决策效率。</a:t>
            </a:r>
          </a:p>
          <a:p>
            <a:r>
              <a:t>2.通过数据可视化工具，更直观地了解财务状况，提高决策精准度。</a:t>
            </a:r>
          </a:p>
          <a:p>
            <a:r>
              <a:t>3.自动化财务报表生成，减少人工操作，降低出错率。</a:t>
            </a:r>
          </a:p>
          <a:p>
            <a:r>
              <a:t>数字化财务信息系统能够大幅提升财务决策效率。通过实时处理大量数据，系统能够提供即时、准确的财务信息，帮助决策者更快、更准确地做出判断。数据可视化工具的使用，使得财务人员可以更直观地了解财务状况，进一步提高决策精准度。此外，自动化财务报表生成，减少了人工操作，降低了出错率，同时也大大节省了时间和人力成本。</a:t>
            </a:r>
          </a:p>
          <a:p/>
        </p:txBody>
      </p:sp>
      <p:sp>
        <p:nvSpPr>
          <p:cNvPr id="5" name="Text Placeholder 4"/>
          <p:cNvSpPr>
            <a:spLocks noGrp="1"/>
          </p:cNvSpPr>
          <p:nvPr>
            <p:ph type="body" idx="3"/>
          </p:nvPr>
        </p:nvSpPr>
        <p:spPr/>
        <p:txBody>
          <a:bodyPr/>
          <a:lstStyle/>
          <a:p>
            <a:r>
              <a:t>增强财务风险管理能力</a:t>
            </a:r>
          </a:p>
        </p:txBody>
      </p:sp>
      <p:sp>
        <p:nvSpPr>
          <p:cNvPr id="6" name="Content Placeholder 5"/>
          <p:cNvSpPr>
            <a:spLocks noGrp="1"/>
          </p:cNvSpPr>
          <p:nvPr>
            <p:ph sz="half" idx="4"/>
          </p:nvPr>
        </p:nvSpPr>
        <p:spPr/>
        <p:txBody>
          <a:bodyPr/>
          <a:lstStyle/>
          <a:p>
            <a:r>
              <a:t>1.数字化财务信息系统能够实时监控财务风险，提高风险应对能力。</a:t>
            </a:r>
          </a:p>
          <a:p>
            <a:r>
              <a:t>2.通过数据分析，及时发现异常交易和潜在风险。</a:t>
            </a:r>
          </a:p>
          <a:p>
            <a:r>
              <a:t>3.系统化风险管理，提高财务风险的可控性。</a:t>
            </a:r>
          </a:p>
          <a:p>
            <a:r>
              <a:t>数字化财务信息系统能够增强企业的财务风险管理能力。通过实时监控财务风险，系统能够及时发现异常交易和潜在风险，提高企业的风险应对能力。数据分析工具的应用，使得财务人员可以更加深入地了解财务数据背后的故事，发现隐藏的风险点。同时，系统化风险管理，使得财务风险更加可控，降低了企业的风险损失。</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财务信息系统数字化的必要性</a:t>
            </a:r>
          </a:p>
        </p:txBody>
      </p:sp>
      <p:sp>
        <p:nvSpPr>
          <p:cNvPr id="3" name="Text Placeholder 2"/>
          <p:cNvSpPr>
            <a:spLocks noGrp="1"/>
          </p:cNvSpPr>
          <p:nvPr>
            <p:ph type="body" idx="1"/>
          </p:nvPr>
        </p:nvSpPr>
        <p:spPr/>
        <p:txBody>
          <a:bodyPr/>
          <a:lstStyle/>
          <a:p>
            <a:r>
              <a:t>促进业财融合</a:t>
            </a:r>
          </a:p>
        </p:txBody>
      </p:sp>
      <p:sp>
        <p:nvSpPr>
          <p:cNvPr id="4" name="Content Placeholder 3"/>
          <p:cNvSpPr>
            <a:spLocks noGrp="1"/>
          </p:cNvSpPr>
          <p:nvPr>
            <p:ph sz="half" idx="2"/>
          </p:nvPr>
        </p:nvSpPr>
        <p:spPr/>
        <p:txBody>
          <a:bodyPr/>
          <a:lstStyle/>
          <a:p>
            <a:r>
              <a:t>1.数字化财务信息系统能够提供业务与财务的完整数据链，促进业财融合。</a:t>
            </a:r>
          </a:p>
          <a:p>
            <a:r>
              <a:t>2.实时数据传输与共享，提高业务与财务的协同效率。</a:t>
            </a:r>
          </a:p>
          <a:p>
            <a:r>
              <a:t>3.通过数据分析，为业务提供更加精准的财务支持。</a:t>
            </a:r>
          </a:p>
          <a:p>
            <a:r>
              <a:t>数字化财务信息系统能够促进业财融合，提供更加全面、准确的财务信息。通过实时数据传输与共享，系统能够打破业务与财务之间的数据壁垒，提高协同效率。数据分析工具的应用，可以为业务提供更加精准的财务支持，帮助企业更好地把握市场机遇和风险挑战。同时，数字化财务信息系统也能够提高财务管理的透明度和规范性，为企业健康发展提供更加有力的保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数字化在财务信息系统中的应用</a:t>
            </a:r>
          </a:p>
        </p:txBody>
      </p:sp>
      <p:sp>
        <p:nvSpPr>
          <p:cNvPr id="3" name="Subtitle 2"/>
          <p:cNvSpPr>
            <a:spLocks noGrp="1"/>
          </p:cNvSpPr>
          <p:nvPr>
            <p:ph type="subTitle" idx="1"/>
          </p:nvPr>
        </p:nvSpPr>
        <p:spPr/>
        <p:txBody>
          <a:bodyPr/>
          <a:lstStyle/>
          <a:p>
            <a:r>
              <a:t>财务信息系统与数字化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数字化在财务信息系统中的应用</a:t>
            </a:r>
          </a:p>
        </p:txBody>
      </p:sp>
      <p:sp>
        <p:nvSpPr>
          <p:cNvPr id="3" name="Text Placeholder 2"/>
          <p:cNvSpPr>
            <a:spLocks noGrp="1"/>
          </p:cNvSpPr>
          <p:nvPr>
            <p:ph type="body" idx="1"/>
          </p:nvPr>
        </p:nvSpPr>
        <p:spPr/>
        <p:txBody>
          <a:bodyPr/>
          <a:lstStyle/>
          <a:p>
            <a:r>
              <a:t>自动化账务处理</a:t>
            </a:r>
          </a:p>
        </p:txBody>
      </p:sp>
      <p:sp>
        <p:nvSpPr>
          <p:cNvPr id="4" name="Content Placeholder 3"/>
          <p:cNvSpPr>
            <a:spLocks noGrp="1"/>
          </p:cNvSpPr>
          <p:nvPr>
            <p:ph sz="half" idx="2"/>
          </p:nvPr>
        </p:nvSpPr>
        <p:spPr/>
        <p:txBody>
          <a:bodyPr/>
          <a:lstStyle/>
          <a:p>
            <a:r>
              <a:t>1.自动化账务处理可以大大提高财务处理的效率，减少人工错误，并优化财务流程。</a:t>
            </a:r>
          </a:p>
          <a:p>
            <a:r>
              <a:t>2.通过数字化技术，可以实现实时账务处理，实时生成财务报表，提高决策的效率和准确性。</a:t>
            </a:r>
          </a:p>
          <a:p>
            <a:r>
              <a:t>3.自动化账务处理还可以加强内部控制，降低财务风险。</a:t>
            </a:r>
          </a:p>
          <a:p/>
        </p:txBody>
      </p:sp>
      <p:sp>
        <p:nvSpPr>
          <p:cNvPr id="5" name="Text Placeholder 4"/>
          <p:cNvSpPr>
            <a:spLocks noGrp="1"/>
          </p:cNvSpPr>
          <p:nvPr>
            <p:ph type="body" idx="3"/>
          </p:nvPr>
        </p:nvSpPr>
        <p:spPr/>
        <p:txBody>
          <a:bodyPr/>
          <a:lstStyle/>
          <a:p>
            <a:r>
              <a:t>数字化预算管理</a:t>
            </a:r>
          </a:p>
        </p:txBody>
      </p:sp>
      <p:sp>
        <p:nvSpPr>
          <p:cNvPr id="6" name="Content Placeholder 5"/>
          <p:cNvSpPr>
            <a:spLocks noGrp="1"/>
          </p:cNvSpPr>
          <p:nvPr>
            <p:ph sz="half" idx="4"/>
          </p:nvPr>
        </p:nvSpPr>
        <p:spPr/>
        <p:txBody>
          <a:bodyPr/>
          <a:lstStyle/>
          <a:p>
            <a:r>
              <a:t>1.数字化预算管理可以实现预算的精确编制和实时监控，提高预算管理的效率和准确性。</a:t>
            </a:r>
          </a:p>
          <a:p>
            <a:r>
              <a:t>2.通过数字化技术，可以实现对各个部门的预算执行情况进行实时跟踪和监控，及时发现和解决问题。</a:t>
            </a:r>
          </a:p>
          <a:p>
            <a:r>
              <a:t>3.数字化预算管理还可以加强对预算数据的分析和利用，为决策提供更有价值的参考。</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数字化在财务信息系统中的应用</a:t>
            </a:r>
          </a:p>
        </p:txBody>
      </p:sp>
      <p:sp>
        <p:nvSpPr>
          <p:cNvPr id="3" name="Text Placeholder 2"/>
          <p:cNvSpPr>
            <a:spLocks noGrp="1"/>
          </p:cNvSpPr>
          <p:nvPr>
            <p:ph type="body" idx="1"/>
          </p:nvPr>
        </p:nvSpPr>
        <p:spPr/>
        <p:txBody>
          <a:bodyPr/>
          <a:lstStyle/>
          <a:p>
            <a:r>
              <a:t>数字化成本管理</a:t>
            </a:r>
          </a:p>
        </p:txBody>
      </p:sp>
      <p:sp>
        <p:nvSpPr>
          <p:cNvPr id="4" name="Content Placeholder 3"/>
          <p:cNvSpPr>
            <a:spLocks noGrp="1"/>
          </p:cNvSpPr>
          <p:nvPr>
            <p:ph sz="half" idx="2"/>
          </p:nvPr>
        </p:nvSpPr>
        <p:spPr/>
        <p:txBody>
          <a:bodyPr/>
          <a:lstStyle/>
          <a:p>
            <a:r>
              <a:t>1.数字化成本管理可以实现成本的精确核算和实时监控，提高成本管理的效率和准确性。</a:t>
            </a:r>
          </a:p>
          <a:p>
            <a:r>
              <a:t>2.通过数字化技术，可以实现对各个环节的成本进行实时跟踪和监控，及时发现和解决成本超支等问题。</a:t>
            </a:r>
          </a:p>
          <a:p>
            <a:r>
              <a:t>3.数字化成本管理还可以加强对成本数据的分析和利用，为企业降低成本、提高效益提供有力支持。</a:t>
            </a:r>
          </a:p>
          <a:p/>
        </p:txBody>
      </p:sp>
      <p:sp>
        <p:nvSpPr>
          <p:cNvPr id="5" name="Text Placeholder 4"/>
          <p:cNvSpPr>
            <a:spLocks noGrp="1"/>
          </p:cNvSpPr>
          <p:nvPr>
            <p:ph type="body" idx="3"/>
          </p:nvPr>
        </p:nvSpPr>
        <p:spPr/>
        <p:txBody>
          <a:bodyPr/>
          <a:lstStyle/>
          <a:p>
            <a:r>
              <a:t>数字化财务风险管理</a:t>
            </a:r>
          </a:p>
        </p:txBody>
      </p:sp>
      <p:sp>
        <p:nvSpPr>
          <p:cNvPr id="6" name="Content Placeholder 5"/>
          <p:cNvSpPr>
            <a:spLocks noGrp="1"/>
          </p:cNvSpPr>
          <p:nvPr>
            <p:ph sz="half" idx="4"/>
          </p:nvPr>
        </p:nvSpPr>
        <p:spPr/>
        <p:txBody>
          <a:bodyPr/>
          <a:lstStyle/>
          <a:p>
            <a:r>
              <a:t>1.数字化财务风险管理可以加强财务风险的预警和监控，提高企业对财务风险的防范能力。</a:t>
            </a:r>
          </a:p>
          <a:p>
            <a:r>
              <a:t>2.通过数字化技术，可以实现对财务风险数据的实时监测和分析，及时发现和预警潜在的风险。</a:t>
            </a:r>
          </a:p>
          <a:p>
            <a:r>
              <a:t>3.数字化财务风险管理还可以加强对财务风险数据的利用和分析，为企业提供更加全面、准确的财务风险评估。</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数字化在财务信息系统中的应用</a:t>
            </a:r>
          </a:p>
        </p:txBody>
      </p:sp>
      <p:sp>
        <p:nvSpPr>
          <p:cNvPr id="3" name="Text Placeholder 2"/>
          <p:cNvSpPr>
            <a:spLocks noGrp="1"/>
          </p:cNvSpPr>
          <p:nvPr>
            <p:ph type="body" idx="1"/>
          </p:nvPr>
        </p:nvSpPr>
        <p:spPr/>
        <p:txBody>
          <a:bodyPr/>
          <a:lstStyle/>
          <a:p>
            <a:r>
              <a:t>数字化财务报告与分析</a:t>
            </a:r>
          </a:p>
        </p:txBody>
      </p:sp>
      <p:sp>
        <p:nvSpPr>
          <p:cNvPr id="4" name="Content Placeholder 3"/>
          <p:cNvSpPr>
            <a:spLocks noGrp="1"/>
          </p:cNvSpPr>
          <p:nvPr>
            <p:ph sz="half" idx="2"/>
          </p:nvPr>
        </p:nvSpPr>
        <p:spPr/>
        <p:txBody>
          <a:bodyPr/>
          <a:lstStyle/>
          <a:p>
            <a:r>
              <a:t>1.数字化财务报告与分析可以大大提高财务报告的准确性和及时性，提高决策的效率和准确性。</a:t>
            </a:r>
          </a:p>
          <a:p>
            <a:r>
              <a:t>2.通过数字化技术，可以实现实时生成各种财务报告和分析数据，满足企业对不同数据的需求。</a:t>
            </a:r>
          </a:p>
          <a:p>
            <a:r>
              <a:t>3.数字化财务报告与分析还可以加强对财务数据的可视化展示和数据挖掘，为企业提供更加深入、全面的财务数据分析。</a:t>
            </a:r>
          </a:p>
          <a:p/>
        </p:txBody>
      </p:sp>
      <p:sp>
        <p:nvSpPr>
          <p:cNvPr id="5" name="Text Placeholder 4"/>
          <p:cNvSpPr>
            <a:spLocks noGrp="1"/>
          </p:cNvSpPr>
          <p:nvPr>
            <p:ph type="body" idx="3"/>
          </p:nvPr>
        </p:nvSpPr>
        <p:spPr/>
        <p:txBody>
          <a:bodyPr/>
          <a:lstStyle/>
          <a:p>
            <a:r>
              <a:t>数字化税务管理</a:t>
            </a:r>
          </a:p>
        </p:txBody>
      </p:sp>
      <p:sp>
        <p:nvSpPr>
          <p:cNvPr id="6" name="Content Placeholder 5"/>
          <p:cNvSpPr>
            <a:spLocks noGrp="1"/>
          </p:cNvSpPr>
          <p:nvPr>
            <p:ph sz="half" idx="4"/>
          </p:nvPr>
        </p:nvSpPr>
        <p:spPr/>
        <p:txBody>
          <a:bodyPr/>
          <a:lstStyle/>
          <a:p>
            <a:r>
              <a:t>1.数字化税务管理可以实现税务处理的自动化和智能化，提高企业税务处理的效率和准确性。</a:t>
            </a:r>
          </a:p>
          <a:p>
            <a:r>
              <a:t>2.通过数字化技术，可以实现实时计算各种税费，减少税务处理中的错误和漏洞。</a:t>
            </a:r>
          </a:p>
          <a:p>
            <a:r>
              <a:t>3.数字化税务管理还可以加强对税务数据的分析和利用，为企业提供更加全面、准确的税务风险评估和税务规划建议。</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https://d.book118.com/458002067136006031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财务信息系统的定义与功能</vt:lpstr>
      <vt:lpstr> 财务信息系统的定义与功能</vt:lpstr>
      <vt:lpstr> 财务信息系统的定义与功能</vt:lpstr>
      <vt:lpstr> 数字化的概念与发展趋势</vt:lpstr>
      <vt:lpstr> 数字化的概念与发展趋势</vt:lpstr>
      <vt:lpstr> 数字化的概念与发展趋势</vt:lpstr>
      <vt:lpstr> 数字化的概念与发展趋势</vt:lpstr>
      <vt:lpstr> 财务信息系统数字化的必要性</vt:lpstr>
      <vt:lpstr> 财务信息系统数字化的必要性</vt:lpstr>
      <vt:lpstr> 财务信息系统数字化的必要性</vt:lpstr>
      <vt:lpstr> 数字化在财务信息系统中的应用</vt:lpstr>
      <vt:lpstr> 数字化在财务信息系统中的应用</vt:lpstr>
      <vt:lpstr> 数字化在财务信息系统中的应用</vt:lpstr>
      <vt:lpstr> 数字化在财务信息系统中的应用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2024-09-09T00:41:00.236</cp:lastPrinted>
  <dcterms:created xsi:type="dcterms:W3CDTF">2024-09-08T16:41:00Z</dcterms:created>
  <dcterms:modified xsi:type="dcterms:W3CDTF">2024-09-08T16:41:02Z</dcterms:modified>
</cp:coreProperties>
</file>