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3D069-BA74-4549-BFB3-374718F4B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8D13D-F60E-4D16-A9E2-0AF6B238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F618D-4E2C-4DF3-921B-D8540419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ADC83-E075-4C83-B56A-E295EA4EF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8DED3-2FDC-4E4E-9FD3-B3E5E5F1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08063-2D2B-4ADC-977B-110DA937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61292-C228-43A0-861A-B72DCBF5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BB820-F510-4D35-8F7E-2EFB8DF4D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9656A-E259-418E-A305-978A941C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762C1-182F-483C-A34E-2F7DA7FDB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8984E-C1CC-49EC-91D9-4C01A9BD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3043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完美玛丽艳美容知识讲座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完美玛丽艳美容产品解析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完美玛丽艳美容问答环节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完美玛丽艳美容品牌介绍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1980年代初，完美玛丽艳美容品牌在法国巴黎成立，最初以提供专业美容咨询服务起家。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1990年代，品牌开始推出自有产品线，逐渐发展成为集产品研发、生产、销售及服务为一体的国际美容品牌。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进入21世纪，完美玛丽艳不断拓展全球市场，逐渐成为国际知名的美容品牌，致力于为全球消费者提供高品质的美容产品和服务。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完美玛丽艳的产品线涵盖护肤、彩妆、身体护理等多个领域，针对不同肤质和年龄段提供个性化的产品选择。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品牌的服务体系包括专业美容咨询服务、定制化护肤方案、皮肤检测与数据分析等，旨在为消费者提供全方位的美容护理体验。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产品线与服务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完美玛丽艳的品牌理念是“自然、科学、艺术”，强调以天然成分结合先进科技，打造出适合不同肤质和需求的护肤产品。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价值观方面，完美玛丽艳注重品质、创新、专业和客户至上，致力于为消费者提供安全、高效、愉悦的美容体验。同时，品牌也关注环境保护和可持续发展，积极采取环保措施，推动绿色美容产业的发展。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品牌理念与价值观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完美玛丽艳美容产品解析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完美玛丽艳护肤产品系列注重天然成分与科学配方的结合，旨在解决肌肤问题，提升肌肤健康。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该系列包括洁面乳、爽肤水、精华液、面霜等产品，采用天然植物提取物和高效成分，针对不同肤质和年龄段提供个性化护理方案，有效改善肌肤干燥、暗沉、痘痘等问题，使肌肤恢复水润、亮泽和弹性。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护肤产品系列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完美玛丽艳彩妆产品系列以高品质、天然安全为特点，提供全面的妆容解决方案，展现自然美丽的妆容效果。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该系列包括粉底、遮瑕膏、眼影、睫毛膏、唇膏等产品，采用优质原料和独特的配方技术，能够遮盖肌肤瑕疵、提亮肤色、增强眼部立体感，同时不刺激肌肤，持久保湿，让妆容更加自然持久。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彩妆产品系列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完美玛丽艳专业护理产品系列针对特定肌肤问题提供专业解决方案，通过科学的方法和针对性的产品，改善肌肤状况，恢复肌肤健康。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该系列包括去角质霜、按摩膏、面膜等产品，采用独特的成分和技术，能够深层清洁肌肤、促进血液循环、滋养修护肌肤，有效解决肌肤暗沉、粗糙、松弛等问题，使肌肤更加光滑细腻、紧致有弹性。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专业护理产品系列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完美玛丽艳美容技巧分享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https://d.book118.com/458003043056006030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2024-09-06T19:57:37.644</cp:lastPrinted>
  <dcterms:created xsi:type="dcterms:W3CDTF">2024-09-06T11:57:37Z</dcterms:created>
  <dcterms:modified xsi:type="dcterms:W3CDTF">2024-09-06T11:57:39Z</dcterms:modified>
</cp:coreProperties>
</file>