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C761A-B65B-492F-A6AD-52A5EB12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80BA6-B69B-4DAE-B815-D1452A65E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A3D9B-E539-4942-B181-FD0E8006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E6B61-D6A7-4501-8E49-FEB0C6D2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5D62D-1E24-40A8-A9BF-92B20CC4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B65BF5-7331-4248-8F6C-87CE79FF3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2666E4-9726-4D6B-A8D9-EE947B3E0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CD033-5B8A-441F-96F4-E0C1777B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EE35B-43CF-47BD-A2EB-BC38F07CA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F0B1E-44FB-46C8-BA1A-A223B037F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54FE1-91C4-43F6-B50D-1E71C9AD9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03127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铁路既有线施工安全常识(一)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铁路既有线施工安全基本要求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铁路既有线施工危险源识别与应对措施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铁路既有线施工安全防护设施与装备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铁路既有线施工安全检查与隐患排查治理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铁路既有线施工事故案例分析与经验教训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铁路既有线施工是指在已有铁路线路上进行的各种工程建设活动，包括线路改造、设备更新、维修养护等。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铁路既有线施工具有施工环境复杂、安全风险高、对铁路运输影响大等特点。因此，在施工过程中，必须严格遵守相关规定和标准，确保施工安全和铁路运输的顺畅。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保障铁路运输安全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铁路既有线施工能够及时发现和消除线路设备存在的隐患和缺陷，确保铁路运输安全。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提高铁路运输效率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通过对铁路既有线的改造和升级，可以提高线路的通行能力和运输效率，满足社会经济发展的需求。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铁路既有线施工能够带动相关产业的发展，促进区域经济的繁荣和发展。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铁路既有线施工的重要性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铁路既有线施工的分类与内容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根据施工性质和目的的不同，铁路既有线施工可分为大修施工、中修施工、维修施工等。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既有线施工的内容包括线路设备的检查、维修、更换和升级等。具体包括但不限于轨道、道岔、信号设备、接触网等设备的检修和更换，以及桥梁、隧道等结构的维修和加固等。在施工过程中，还需要进行必要的试验和检测工作，确保施工质量符合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铁路既有线施工安全基本要求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严格遵守国家、行业和企业的安全生产法律、法规、标准和规章制度。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建立健全安全生产责任制，明确各级管理人员和操作人员的安全职责。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加强安全教育和培训，提高全员的安全意识和操作技能。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穿戴安全防护用品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根据作业环境和工种要求，正确选择和穿戴安全防护用品，如安全帽、安全带、防护服、劳保鞋等。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定期检查安全防护用品的完好性和有效性，及时更换损坏或失效的用品。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严禁穿戴不符合安全要求的服装和饰品进入施工现场。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注意施工环境安全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认真观察施工环境，了解地形、地貌、气象等自然条件对施工安全的影响。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注意施工现场的交通安全，遵守交通规则，避免发生交通事故。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关注施工现场的消防安全，遵守消防规定，掌握消防器材的使用方法。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42" b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加强作业过程中的安全检查，及时发现和消除安全隐患，确保施工安全。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严格遵守各项安全操作规程，按照规定的程序和要求进行作业。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对于危险性较大的作业，必须制定详细的安全施工方案和应急预案，并经审批后方可实施。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铁路既有线施工危险源识别与应对措施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通过对铁路既有线施工现场进行详细勘查，识别潜在的危险源，如地质条件、设备状况、施工环境等。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通过对历史施工事故数据进行分析，总结事故发生的规律，识别可能导致事故发生的危险源。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邀请相关领域的专家对铁路既有线施工现场进行评估，利用专家的经验和知识识别潜在的危险源。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https://d.book118.com/458003127015006036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2024-09-15T05:47:25.452</cp:lastPrinted>
  <dcterms:created xsi:type="dcterms:W3CDTF">2024-09-14T21:47:25Z</dcterms:created>
  <dcterms:modified xsi:type="dcterms:W3CDTF">2024-09-14T21:47:27Z</dcterms:modified>
</cp:coreProperties>
</file>