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39717-56FE-4517-BA86-D90B7F1A0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29D33-F249-4955-942F-AFB1D1DF7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04243-B128-4514-B45C-B61A34101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EF375-93EB-4BD4-94CA-2D1155CEB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D4206-9CE9-47C2-8E47-5A405C100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6B797D-5A08-4AF8-8CBA-0F999B404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B9437B-C884-44DA-BDE6-B4A8AE82F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762DF-B699-4827-A05F-BEDF71F42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7DCF9-95B8-4936-BDA4-FA437293C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1943C-968A-4B5E-8C47-13EF29C50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E06A7-D487-4551-B9FF-95CD6E667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04002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施工现场交通管理制度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施工现场交通管理规定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施工现场交通安全措施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施工现场交通违规处理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施工现场交通管理制度实施与监督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292" r="9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施工现场人员和车辆众多，制定交通管理制度旨在保障施工现场的交通安全，防止交通事故的发生。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确保施工现场交通安全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合理的交通管理制度有助于施工现场的人员和车辆有序流动，减少交通拥堵，从而提高施工效率。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施工现场交通管理制度符合国家和地方相关的法律法规和标准要求，确保施工过程中的交通安全与合规性。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指进行建筑工程施工的场地，包括建筑物的建设、装修、拆除等工程作业的场所。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指针对施工现场的交通安全管理而制定的相关制度和规范，包括车辆管理、人员管理、道路管理等方面的规定。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交通管理制度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施工现场交通管理规定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所有车辆需按照规定的路线行驶，不得随意改变路线或乱行。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车辆行驶路线规定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施工现场内的车辆行驶速度不得超过每小时20公里，特殊区域需按照指示牌规定的速度行驶。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限速规定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施工现场内禁止车辆鸣喇叭，以减少噪音对周围环境和人员的影响。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禁鸣喇叭规定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车辆行驶规定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所有人员需走安全通道，不得在未设置安全通道的区域随意行走。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安全通道规定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穿戴防护用品规定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禁止酒后上岗规定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进入施工现场的人员必须穿戴安全帽、工作服、安全鞋等防护用品，确保人身安全。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施工现场内严禁酒后上岗，以确保人员安全和施工顺利进行。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人员行走规定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停车区域规定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车辆需停放在指定的停车区域内，不得随意停放或占用消防通道。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停车标识规定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停车时需按照规定的停车标识进行停放，不得违反标识指示。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停车安全规定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停车时需确保车辆安全，不得在有安全隐患的区域停车。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施工现场交通安全措施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交通导向标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在施工区域周边设置交通导向标，引导车辆和行人安全通过施工区域。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临时交通信号灯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在施工区域周边设置临时交通信号灯，控制交通流量和方向，确保交通安全。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警示牌设置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在施工现场的入口、交叉口、弯道、坡道等关键位置设置明显的警示牌，如“前方施工”、“注意安全”等。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交通警示标识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https://d.book118.com/458004002014006044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2024-09-23T23:11:31.561</cp:lastPrinted>
  <dcterms:created xsi:type="dcterms:W3CDTF">2024-09-23T15:11:31Z</dcterms:created>
  <dcterms:modified xsi:type="dcterms:W3CDTF">2024-09-23T15:11:33Z</dcterms:modified>
</cp:coreProperties>
</file>