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B4079-5FC1-4576-B3E0-0BD5FB55A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3AAF-D92D-4AE3-8160-D9BC5262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07C5E-1414-4E9F-AC81-84692523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157A01-DF33-4639-ACAC-68A3EE10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4C9518-A69E-4570-BBA0-6EC021F7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B4EFB-CF33-4C3A-90CC-C76EC863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3FEE49-0729-45E0-872C-BECFEE4E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532B7-464A-4F5B-930C-FCAC1AE27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6A6F8-039C-467C-B999-ABF2EB10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83E38-E541-4EE4-9DC2-16F0BABD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33A66-3BF4-4025-9923-3373ACF4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4070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坑道救援培训\n## 1.坑道救援培训概述及重要性\n### 1.1坑道救援培训的定义与目的\n### 1.2坑道救援培训的重要性及必要性\n### 1.3坑道救援培训的历史与发展\n## 2.坑道救援培训内容与方法\n### 2.1坑道救援培训的基本内容\n### 2.2坑道救援培训的实践操作方法\n### 2.3坑道救援培训的教学手段与评估\n## 3.坑道救援培训的组织与管理\n### 3.1坑道救援培训的组织架构与职责\n### 3.2坑道救援培训的计划与实施\n### 3.3坑道救援培训的质量监控与改进\n## 4.坑道救援培训的实践案例分析\n### 4.1坑道救援培训的实战案例分析\n### 4.2坑道救援培训的成功案例与经验教训\n### 4.3坑道救援培训的失败案例与改进措施\n## 5.坑道救援培训的未来发展趋势\n### 5.1坑道救援培训的科技创新与发展方向\n### 5.2坑道救援培训的国际化与交流合作\n### 5.3坑道救援培训的法规政策与行业标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坑道救援培训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坑道救援培训概述及重要性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坑道救援培训是指针对地下坑道事故进行救援的专门培训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提高救援人员对坑道事故的认识和应对能力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掌握坑道救援的基本技能和操作方法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保障救援人员的生命安全和国家财产安全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坑道救援培训的目的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预防和减少坑道事故发生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提高坑道事故救援的效率和成功率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保护坑道作业人员的生命安全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坑道救援培训的重要性及必要性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坑道救援培训的重要性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坑道事故频发，救援任务艰巨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坑道救援专业性要求高，救援人员需具备专业技能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坑道救援培训有助于提高救援队伍的整体素质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坑道救援培训的必要性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坑道作业环境复杂，事故原因多样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坑道救援涉及多个部门和单位，需协同作战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坑道救援培训有助于提高救援队伍的协同作战能力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坑道救援培训的历史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20世纪初，随着矿业和地下工程的发展，坑道救援培训逐渐兴起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20世纪中期，坑道救援培训得到进一步发展，各国纷纷建立救援培训机构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21世纪初，随着科技的进步，坑道救援培训手段和内容丰富多样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坑道救援培训的发展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坑道救援培训体系不断完善，培训内容更加全面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坑道救援培训手段不断创新，实践操作能力得到提高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坑道救援培训国际化程度不断提高，各国加强交流合作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坑道救援培训的历史与发展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坑道救援培训内容与方法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坑道救援理论培训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坑道事故的类型、原因及预防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坑道救援的基本原则和战术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坑道救援器材和设备的性能及应用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坑道救援实践操作培训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坑道救援基本技能：如搜救、通风、排水等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坑道救援专业技能：如救援设备的操作、事故现场处置等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坑道救援团队协作：如救援队伍的协同作战、信息沟通等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坑道救援培训的基本内容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实地操作演练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通过模拟坑道事故现场，进行实战演练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提高救援人员在实际事故中的应对能力和操作技能</a:t>
                </a:r>
                <a:endParaRPr/>
              </a:p>
            </p:txBody>
          </p:sp>
          <p:sp>
            <p:nvSpPr>
              <p:cNvPr id="23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案例分析与讨论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分析坑道事故案例，总结经验教训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提高救援人员的事故分析和判断能力</a:t>
                </a:r>
                <a:endParaRPr/>
              </a:p>
            </p:txBody>
          </p:sp>
          <p:sp>
            <p:nvSpPr>
              <p:cNvPr id="24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救援设备操作训练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学习和掌握各种救援设备的操作方法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提高救援人员在事故现场的使用救援设备的能力</a:t>
                </a:r>
                <a:endParaRPr/>
              </a:p>
            </p:txBody>
          </p:sp>
          <p:sp>
            <p:nvSpPr>
              <p:cNvPr id="24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坑道救援培训的实践操作方法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坑道救援培训的教学手段与评估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采用理论讲解、实地操作、案例分析等多种教学手段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提高救援人员的理论水平和实践操作能力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通过理论知识考核、实践操作考核等方式进行评估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评估救援人员的技术水平和救援能力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为救援人员提供有针对性的改进意见和指导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坑道救援培训的组织与管理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坑道救援培训的组织架构与职责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建立坑道救援培训管理机构，负责培训工作的组织和实施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设立培训机构，负责培训工作的具体实施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职责划分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坑道救援培训管理机构负责制定培训计划、组织和监督培训工作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培训机构负责培训工作的具体实施，确保培训质量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https://d.book118.com/458004070031006040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坑道救援培训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2024-09-18T11:09:08.506</cp:lastPrinted>
  <dcterms:created xsi:type="dcterms:W3CDTF">2024-09-18T03:09:08Z</dcterms:created>
  <dcterms:modified xsi:type="dcterms:W3CDTF">2024-09-18T03:09:10Z</dcterms:modified>
</cp:coreProperties>
</file>