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E30AAD1-AA1B-4582-B91F-7A586659C7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6B7920-7D17-41D7-83D3-6CE3F37EAF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AA0ACA-50BC-4447-A85C-3030B51562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EACA3F3-89CC-47BE-9689-D5F48168E3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65E61BE-25C9-4BE4-9C24-C1A4CD3B38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E57A20-271B-40A7-8664-6C8F3A8682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282432E-1503-4EEE-9620-BA00822A48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22272D-1DFA-4258-AA11-2C19543E1A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717B89-B44E-4508-8823-A0F70186B0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B034DD-7D37-4533-9518-E4590697E2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42D5B7-83E2-481E-AF9C-4DF7F794E0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8004127067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膝关节置换术后查房PPT课件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膝关节置换术后的护理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膝关节置换术后的并发症及处理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膝关节置换术后的复查与随访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膝关节置换术患者的健康教育</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膝关节置换术介绍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8083" r="18083"/>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375" r="16375"/>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t="16667" b="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膝关节置换术是一种通过手术将受损的膝关节部分或全部替换为人工关节的方法。</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该手术主要用于治疗严重的膝关节疼痛、畸形或功能障碍。</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膝关节置换术可以显著改善患者的生活质量，减轻疼痛，并恢复关节功能。</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膝关节置换术的定义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当关节软骨磨损、消失，骨头互相摩擦时，导致严重的膝关节疼痛和僵硬。</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严重的膝关节骨关节炎</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类风湿性关节炎</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创伤或感染引起的关节损伤</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其他少见疾病</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这是一种自身免疫性疾病，可导致关节炎症、疼痛和僵硬，影响关节功能。</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严重创伤或感染可能导致关节面损伤，无法正常行使关节功能。</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如色素沉着绒毛结节性滑膜炎、膝关节血友病等，当保守治疗无效时，也可考虑膝关节置换术。</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膝关节置换术的适应症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膝关节或身体其他部位存在活动性感染，需先控制感染再进行手术。</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感染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375" r="15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严重的骨质疏松</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其他手术禁忌症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骨质疏松严重，可能会影响人工关节的固定和稳定性。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如严重心、肺、肝、肾等重要脏器功能障碍，无法耐受手术和麻醉。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膝关节置换术的禁忌症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膝关节置换术后的护理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8736" r="873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术后常规护理</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保持伤口清洁干燥，定期更换敷料，预防感染。</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密切监测患者的体温、心率、呼吸和血压等指标，及时发现异常情况。</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指导患者进食高蛋白、高热量、易消化的食物，以促进伤口愈合和身体恢复。</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保证充足的休息时间，根据恢复情况逐渐增加活动量，避免剧烈运动。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伤口护理</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监测生命体征</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饮食指导</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休息与活动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疼痛评估</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药物治疗</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物理治疗</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心理支持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疼痛管理</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对患者进行疼痛评估，了解疼痛程度和性质，为后续治疗提供依据。</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根据疼痛程度，给予适当的非处方药或处方药，如止痛药、消炎药等。</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采用冷敷、热敷、按摩等方式缓解疼痛，促进血液循环。</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对患者进行心理疏导，减轻焦虑和疼痛感。</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8093" r="1809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8242" r="18242"/>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术后早期开始进行康复训练，如关节活动度练习、肌肉力量训练等。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早期康复</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随着身体恢复，逐渐增加康复训练的强度和难度，如负重训练、步态训练等。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中期康复</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出院后继续进行康复训练，逐渐恢复正常生活和工作能力。</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后期康复</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对患者进行康复训练的指导和监督，确保训练的有效性和安全性。</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康复指导</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康复训练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膝关节置换术后的并发症及处理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感染是膝关节置换术后最严重的并发症之一，可导致手术失败和患者残疾。</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感染的原因可能包括手术过程中的细菌污染、术后伤口护理不当、术后免疫力降低等。</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处理方法：早期发现感染后，应立即使用抗生素进行治疗，必要时进行清创和再次手术。预防感染的关键是严格遵守无菌操作原则，加强术后护理。</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感染</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https://d.book118.com/458004127067006025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2024-09-02T05:23:43.988</cp:lastPrinted>
  <dcterms:created xsi:type="dcterms:W3CDTF">2024-09-01T21:23:44Z</dcterms:created>
  <dcterms:modified xsi:type="dcterms:W3CDTF">2024-09-01T21:23:46Z</dcterms:modified>
</cp:coreProperties>
</file>