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11404-36A5-4059-AC82-BCD3B473A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4A9F5-5BA4-4351-8ADD-337556FBA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C3A7A-3260-4272-982C-926BFF925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7F8CF-7E67-4658-9007-4D12FA228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0999FF-583E-4793-B008-2F6F67210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958B70-D3D7-4A30-973B-E3416F547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32A48D-1E19-4198-BFC0-5E504F1B5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581A7-956F-481F-A716-40911C7FE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C0959-D3B7-45F3-8424-70F7F1CBD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558DF-DBB6-49DD-80C9-258555CA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C642A-3B12-4F8F-8098-2545D0C6F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0507005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护理招聘培训提升专业的护理理论知识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护理专业理论知识体系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护理招聘现状及挑战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当前护理行业招聘现状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招聘需求量大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随着医疗行业的快速发展和老龄化的加剧，护理行业对人才的需求量不断增加。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招聘标准提高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医疗机构对护理人员的专业素质和技能要求越来越高，要求应聘者具备扎实的护理理论知识和丰富的实践经验。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招聘流程规范化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许多医疗机构已经建立了完善的招聘流程和标准，包括简历筛选、面试、笔试等环节，以确保招聘到优秀的护理人员。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尽管护理行业的需求量大，但合格的人才供给不足，尤其是具备高级技能和经验的护理人员。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职业发展受限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部分护理人员在入职前接受的培训不足，导致他们在工作中难以胜任复杂的护理任务。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一些护理人员由于职业晋升路径不畅或缺乏专业发展机会，而选择离开护理行业。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具备扎实的护理理论知识的护理人员能够更准确地评估患者需求，提供个性化的护理措施，从而提高护理质量。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专业的护理知识有助于护理人员及时发现并处理潜在的医疗风险，保障患者安全。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不断学习和提升护理专业知识，有助于护理人员在职业发展中保持竞争力，获得更好的职业机会和待遇。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提升护理专业知识的必要性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护理专业理论知识体系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人体解剖学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基础医学知识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223" r="2022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了解人体各器官、组织的结构、位置及相互关系。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掌握人体各系统的正常生理功能及调节机制。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熟悉疾病的发生、发展及转归过程，了解病理变化对机体的影响。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了解常用药物的作用、用途、不良反应及药物间的相互作用。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4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临床医学知识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熟悉内科常见疾病的病因、发病机制、临床表现、诊断及治疗原则。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掌握妇产科常见疾病的护理要点，熟悉孕产妇及新生儿的护理保健知识。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了解外科常见疾病的手术治疗原则、手术前后护理要点及并发症的预防与处理。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了解儿科常见疾病的临床表现、诊断及治疗原则，掌握儿童生长发育特点及护理要点。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掌握护理学的基本概念、原则及护理程序。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护理基础理论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熟练掌握各项护理技术操作，如静脉采血、注射、输液、吸氧等。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护理技术操作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学会收集患者资料，进行护理评估，确定护理诊断并制定护理计划。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护理评估与诊断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了解护理安全防范措施，掌握护理质量评价标准及持续改进方法。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护理安全与质量管理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护理学专业知识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了解心理学的基本概念、原理及方法，掌握患者常见心理问题及干预措施。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心理学基础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护理心理学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社会学基础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护理社会学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熟悉护理心理学在临床护理中的应用，学会运用心理学知识提高护理效果。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了解社会学的基本概念、原理及研究方法，熟悉社会因素对健康的影响。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掌握护理社会学在护理实践中的应用，了解社会因素对护理工作的影响及应对策略。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心理学与社会学相关知识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培训方法与技巧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通过专业讲师的授课，系统介绍护理理论知识，包括基础医学、临床护理、医学伦理等方面的内容。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让学员在医疗机构中亲身参与护理工作，将理论知识与实践相结合，加深对护理工作的理解。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通过分析真实的护理案例，培养学员分析问题、解决问题的能力，提高临床应对能力。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传统培训方法回顾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https://d.book118.com/458005070057006040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2024-09-18T21:19:15.563</cp:lastPrinted>
  <dcterms:created xsi:type="dcterms:W3CDTF">2024-09-18T13:19:15Z</dcterms:created>
  <dcterms:modified xsi:type="dcterms:W3CDTF">2024-09-18T13:19:17Z</dcterms:modified>
</cp:coreProperties>
</file>