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EA2B2D-867E-4690-9DEE-8E38B0F9D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C7CF7-D6E4-42CC-B9A3-4DE1E4A09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67C671-8A5F-4979-A7A2-0C824C04B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596891-2BD3-4D19-A8EA-FEBA5F932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41D99C-1813-4AE5-B57B-81335313B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BFF811-DAA8-4DBD-9690-500CB262B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D83159-13AE-4464-997A-6A07A77CA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9730BF-8431-469A-8ACD-00E568A459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B65511-42EF-4BBF-A1B1-2FA053A77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27F3F8-A23E-4F4E-A298-CFAFA931A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279B6-125D-4676-B531-59FC6EB9B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05071107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ICU溺水病人的护理查房PPT课件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溺水病人概述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ICU护理在溺水病人中的应用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溺水病人的心理护理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溺水病人的康复护理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溺水病人概述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644" r="3564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41" r="310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溺水是指人体淹没在水中，无法呼吸，导致缺氧和窒息的过程。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根据溺水时间和严重程度，可分为轻度、中度和重度溺水。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溺水病人的定义和分类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563" b="35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不慎跌入水中、游泳意外、船只失事、水灾等。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呼吸困难、咳嗽、窒息、意识丧失、呼吸急促、心跳加速等。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溺水病人的常见原因和症状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094" r="1909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3710" r="1371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溺水病人的紧急处理和救治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将溺水者从水中救出，清除口鼻异物，保持呼吸道通畅，进行心肺复苏。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在等待急救人员到场前，应保持溺水者平躺，抬高下肢，保持温暖，避免搬动。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在转运过程中，应保持呼吸道通畅，监测生命体征，及时处理并发症。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在ICU中，应密切监测生命体征，评估病情，制定护理计划，预防并发症的发生。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现场急救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就地救治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转运护理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ICU护理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ICU护理在溺水病人中的应用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密切监测病人的心率、血压、呼吸、体温等指标，及时发现异常情况。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生命体征监测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意识状态评估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血气分析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083" r="20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观察病人意识是否清醒，是否有昏迷、嗜睡等异常表现。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定期进行血气分析，了解病人氧合状态和酸碱平衡情况。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确保病人呼吸道通畅，及时清理呼吸道分泌物，必要时进行吸痰处理。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9250" r="92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呼吸道护理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维持病人正常循环功能，根据病情需要调整输液速度和种类。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循环系统护理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根据病人营养需求，提供适当的营养支持，如鼻饲、静脉营养等。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营养与饮食护理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并发症的预防和处理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肺部感染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加强呼吸道护理，定期进行口腔清洁，减少肺部感染的风险。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急性呼吸窘迫综合征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密切观察病人呼吸情况，及时发现并处理急性呼吸窘迫综合征。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多器官功能衰竭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对可能出现的多器官功能衰竭进行预防和处理，如肾衰、肝衰等。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https://d.book118.com/458005071107006024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2024-08-31T22:43:57.472</cp:lastPrinted>
  <dcterms:created xsi:type="dcterms:W3CDTF">2024-08-31T14:43:57Z</dcterms:created>
  <dcterms:modified xsi:type="dcterms:W3CDTF">2024-08-31T14:43:59Z</dcterms:modified>
</cp:coreProperties>
</file>