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BD2048-464E-4CB9-8933-05E0EB5297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F06FD2-F376-49CF-A9AD-DB9BE50921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91C23B-9DD9-4259-9F1F-B3A479B8A1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A7E930-CE3C-4261-BB89-66F9EB3562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2B5A48C-329A-476B-8527-29470FCF73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098DE11-4745-4B58-8D67-399957D225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AAC8DA2-A430-4726-A390-2CCA7DFF03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12F0AE-0CC0-44E3-8A87-52547524BB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F8D0AC-F977-4A81-8C29-A659D813E8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F36A1D-EFCD-45DA-9035-155926F20F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906A55-A12B-4A16-98F2-B38C539FCB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8006142010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护理服务错失分享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护理服务错失的常见类型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护理服务错失的原因分析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预防护理服务错失的措施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案例分享与教训总结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进步和患者需求的多样化，护理服务在医疗体系中的作用越来越重要。然而，在实际的护理工作中，由于各种原因，一些护理服务错失的情况时有发生，这不仅影响了患者的治疗效果，还可能引发医疗纠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护理服务错失是指护理人员在提供护理服务时未能正确、及时地执行护理措施，导致患者未能得到应有的护理效果。这种情况可能是由于护理人员的工作疏忽、沟通不畅、资源配置不足等原因造成的。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本文旨在分享一些常见的护理服务错失案例，分析其原因和影响，并提出相应的改进措施。通过分享这些经验教训，希望能够提高护理人员的职业素养和工作质量，为患者提供更加安全、高效的护理服务。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同时，本文的研究结果也可以为医疗机构的管理者提供参考，帮助他们了解护理服务错失的现状和问题，制定更加科学、合理的护理工作规范和流程，以提升整个医疗体系的护理服务质量。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830" r="1283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护理服务错失的常见类型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3312" r="13312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这是最常见的护理服务错失类型之一，涉及到患者身份的核实和确认。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在进行任何护理操作之前，应核对患者身份，确保与医嘱上的信息相符。如果发生身份错误，可能导致给药错误或其他与患者身份相关的操作失误。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患者身份识别错误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994" r="2999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863" r="2986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041" r="3104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医嘱处理是护理工作中至关重要的一环，处理不当可能影响患者的治疗和康复。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护士在处理医嘱时应仔细核对，确保理解并准确执行医嘱。任何对医嘱的误解或执行不当都可能导致患者安全问题。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医嘱处理不当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药物发放错误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药物发放是护理工作中至关重要的环节，任何错误都可能对患者的健康造成严重影响。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护士在发放药物时应仔细核对药物的名称、剂量、使用方法等信息，确保患者得到正确的药物治疗。同时，应关注药物的相互作用和潜在不良反应。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输液是常见的护理操作之一，也是容易出现错误的环节。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护士在输液时应核对输液袋上的信息，确保与患者的医嘱相符。同时，应关注滴速和药物的配伍禁忌，避免因操作不当导致患者发生不良反应或中毒。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输液错误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患者转运是护理工作中常见的操作之一，但也是风险较高的环节。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在转运患者过程中，护士应确保患者的安全和舒适，采取必要的措施防止意外事件的发生。同时，应关注患者的病情变化和生命体征监测，确保患者在转运过程中得到及时有效的护理。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患者转运过程中的风险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护理服务错失的原因分析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1094" r="2109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护士工作压力过大是导致护理服务错失的主要原因之一。由于护理工作繁重、工作时间长、人员配备不足等因素，护士在工作中容易出现疲劳和紧张情绪，从而影响护理质量和安全性。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护士工作压力过大会导致注意力不集中、判断力下降、操作失误等问题，从而增加护理服务错失的风险。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护士工作压力过大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沟通不畅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沟通不畅是导致护理服务错失的另一个常见原因。在护理工作中，护士需要与医生、患者及家属、其他医护人员等进行有效沟通，以确保患者得到及时、准确的护理服务。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如果沟通不畅或沟通不足，容易导致信息传递错误、误解和疏漏，从而造成护理服务错失。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培训不足也是导致护理服务错失的一个重要原因。护士在工作中需要不断学习和掌握新的技能和知识，以适应医疗技术的不断发展和患者的需求变化。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如果培训不足，护士可能缺乏必要的技能和知识，导致在护理工作中出现操作不当、判断失误等问题，从而造成护理服务错失。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培训不足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667" b="566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制度执行不力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制度执行不力也是导致护理服务错失的原因之一。护理工作中需要遵循一系列的制度和流程，以确保患者安全和护理质量的提高。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如果制度执行不力，会导致工作流程混乱、职责不明确、操作不规范等问题，从而增加护理服务错失的风险。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https://d.book118.com/458006142010006045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2024-09-25T10:32:39.673</cp:lastPrinted>
  <dcterms:created xsi:type="dcterms:W3CDTF">2024-09-25T02:32:39Z</dcterms:created>
  <dcterms:modified xsi:type="dcterms:W3CDTF">2024-09-25T02:32:41Z</dcterms:modified>
</cp:coreProperties>
</file>