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268FC-7DE6-4CFD-A52B-634E0324F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66105-4AFE-47A5-98D2-5D844BDF0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8A783-0FF1-4C09-A7F9-4CBAA3389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EA819-DC84-4972-8CA6-19C7B6C66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89433D-90CA-4447-86F1-326FF05B4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16C75C-DEBC-467B-B33E-F5AA826BD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B53AE-A416-44E2-A5E7-F17BF11F1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64BC1-1C67-4811-91D6-9A33A2272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80193-7720-44A9-8281-80057EADE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72C03-1F96-403C-ADBE-5E258E27F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332B2-75E8-41B7-B4E6-EEBDA8A0E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10021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71培养规范化管理价值观的企业培训计划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规范化管理价值观解读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员工职业素养提升培训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制度流程执行及优化培训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领导力与团队建设培训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企业文化建设与传承培训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805" r="158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83" r="281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当前企业在管理方面存在不规范、不统一的问题，员工对规范化管理的认知和实践水平参差不齐。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企业需要提升员工的规范化管理意识和能力，形成统一的规范化管理价值观，以提高企业整体运营效率和管理水平。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通过本次培训，使员工深入了解规范化管理的理念、方法和工具，提升员工的规范化管理意识和能力。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员工能够在实际工作中运用规范化管理的方法和工具，提高工作效率和质量；企业形成统一的规范化管理价值观，提升企业整体运营效率和管理水平。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446" r="944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围绕规范化管理的理念、方法和工具展开培训。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包括规范化管理的概念、意义、原则和方法等理论知识，以及实际案例分析和实践操作等实践内容。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采用讲座、案例分析、小组讨论、实践操作等多种形式，使员工全面深入地了解规范化管理的相关知识。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课程形式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根据员工的实际需求和企业的实际情况，合理安排培训时间和进度，确保培训效果的最大化。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培训课程设计思路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规范化管理价值观解读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规范化管理是指通过制定和执行一系列规范化标准和流程，使企业管理达到标准化、制度化、流程化的状态，从而提高企业运营效率和管理水平。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规范化管理有助于企业实现可持续发展，提升市场竞争力。通过规范化管理，企业可以优化资源配置，降低运营成本，提高产品和服务质量，增强客户满意度和忠诚度。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价值观是指个人或组织对事物价值的基本看法和评价标准，是指导人们行为和决策的内在信念和准则。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价值观在企业管理中作用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值观在企业管理中具有导向、凝聚和约束作用。正确的价值观可以引导员工积极向上、团结协作，形成共同的目标和愿景，提高企业的凝聚力和向心力。同时，价值观还可以约束员工行为，规范企业管理，确保企业健康、稳定、长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价值观在企业管理中作用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规范化管理价值观鼓励创新驱动，推动企业技术创新、管理创新和文化创新，培育企业核心竞争力，实现企业可持续发展。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规范化管理价值观强调以人为本，尊重员工价值和尊严，关注员工成长和发展，激发员工积极性和创造力。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规范化管理价值观追求卓越，致力于不断提高产品和服务质量，满足客户需求和期望，提升企业品牌形象和市场竞争力。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规范化管理价值观倡导诚信经营，遵守法律法规和商业道德，坚持诚实守信、公平交易原则，赢得客户信任和社会尊重。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规范化管理价值观内涵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员工职业素养提升培训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培养员工诚实、守信的品质，遵守职业道德规范，树立企业良好形象。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500" b="2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强化员工的责任感和使命感，明确工作职责，积极履行职责。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加强保密教育，让员工了解保密的重要性和必要性，严格遵守保密规定。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职业道德与操守教育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培养员工的团队意识和协作精神，建立高效、和谐的团队氛围。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提高员工的沟通能力，包括倾听、表达、反馈等技巧，促进有效沟通。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教育员工如何处理团队中的冲突和分歧，化解矛盾，达成共识。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8" b="121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555" b="155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时间管理与工作效率提高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教授员工有效的时间管理技巧，如制定计划、优先级排序、避免拖延等。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提高员工的工作效率，通过优化工作流程、减少浪费、提高专注力等方法实现。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培养员工的自我激励能力，激发内在动力，持续提高工作效率和质量。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制度流程执行及优化培训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https://d.book118.com/458010021054006045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2024-09-25T21:10:57.052</cp:lastPrinted>
  <dcterms:created xsi:type="dcterms:W3CDTF">2024-09-25T13:10:57Z</dcterms:created>
  <dcterms:modified xsi:type="dcterms:W3CDTF">2024-09-25T13:10:59Z</dcterms:modified>
</cp:coreProperties>
</file>