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4F309F-386A-48AB-8A47-1007273424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B8E603-D941-44F5-9854-6B018CB27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C15932-9189-4BA0-BCC7-012593413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792257-3931-478E-8B2E-5E290DF536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E4B243-4DF6-4440-883D-60EFEE91FE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44AB26-487E-45CB-A19A-3CC38906C0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50C58E-3698-46A2-83C6-9C3B7BCF4E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E13A14-729F-4D98-AAC1-434C57BF0A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A532CC-CEF4-48EB-938F-04D50937CB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47561A-47A2-46A6-A42D-D024E3FC18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3D92AB-8893-41CC-9A66-7ECA5D0A95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11045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学会处理网络留言和网络暴力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网络留言与网络暴力概述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识别与应对网络留言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防范与应对网络暴力</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提升自身素养，文明上网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社会、学校、家庭共同营造良好环境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网络留言与网络暴力概述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网络留言是指在互联网平台上，用户针对特定主题或事件发表的评论、观点或建议。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网络留言具有匿名性、即时性、互动性和广泛传播性。用户可以在不暴露身份的情况下自由发表言论，同时留言内容能够迅速传播并引起广泛关注。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482" r="1248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网络留言定义及特点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836" b="1583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5807" r="580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9928" r="992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6090" r="160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网络暴力表现形式</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通过发布恶意言论，对他人进行人身攻击、侮辱或诽谤，损害其名誉和形象。</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故意编造或传播虚假信息，扰乱社会秩序，造成不良影响。</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未经许可公开他人私人信息，侵犯其隐私权，造成精神或财产损失。</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组织或参与网络暴力行为，如网络霸凌、人肉搜索等，对受害者造成身心伤害。</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侮辱诽谤</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散布谣言</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侵犯隐私</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网络暴力行为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网络留言是网络暴力的主要载体之一，不当的网络留言可能引发网络暴力行为。同时，网络暴力也会通过留言等形式在网络上传播和扩大影响。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关系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网络留言和网络暴力都会对个人和社会造成不良影响。个人可能受到名誉损害、精神压力甚至生命安全威胁；社会则可能面临舆论失控、信任危机等问题。因此，学会处理网络留言和网络暴力对于维护个人权益和社会稳定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两者关系及影响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识别与应对网络留言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224" b="1222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识别真实与虚假信息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核实信息来源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对于网络上的信息，首先要核实其来源是否可靠，是否来自权威媒体或机构。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分析信息内容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对于未经核实的信息，要仔细分析其内容的逻辑性和合理性，以及是否存在明显的错误或矛盾。</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多方求证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在做出判断前，可以通过搜索引擎或社交媒体等多方渠道，查找相关信息和观点，以便更全面地了解事实真相。</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遇到恶意留言时，要保持冷静和理智，不要被情绪左右。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保持冷静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708" r="12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举报违规行为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083" r="8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回应有理有据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917" r="5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如果恶意留言违反了网站规定或法律法规，可以及时向相关平台举报。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如果需要回应恶意留言，要做到有理有据，避免使用攻击性或侮辱性语言。</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应对恶意留言策略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在面对网络上的争议和批评时，要学会控制情绪，避免过激反应。</a:t>
            </a:r>
          </a:p>
        </p:txBody>
      </p:sp>
      <p:pic>
        <p:nvPicPr>
          <p:cNvPr id="5" name="Picture 5"/>
          <p:cNvPicPr>
            <a:picLocks noChangeAspect="1"/>
          </p:cNvPicPr>
          <p:nvPr/>
        </p:nvPicPr>
        <p:blipFill>
          <a:blip r:embed="rId2"/>
          <a:srcRect l="16000" r="16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792" r="13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8333" b="83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控制情绪</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尝试站在对方的角度思考问题，理解对方的观点和立场，有助于缓解紧张气氛。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换位思考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如果感到无法应对网络暴力或恶意留言，可以寻求朋友、家人或专业人士的支持和建议。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寻求支持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保持理性，避免情绪化回应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防范与应对网络暴力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不轻易透露个人信息，如姓名、地址、电话号码等。</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保护个人隐私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采用复杂且不易被猜测的密码，定期更换密码。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设置强密码</a:t>
            </a:r>
          </a:p>
        </p:txBody>
      </p:sp>
      <p:pic>
        <p:nvPicPr>
          <p:cNvPr id="10" name="Picture 10"/>
          <p:cNvPicPr>
            <a:picLocks noChangeAspect="1"/>
          </p:cNvPicPr>
          <p:nvPr/>
        </p:nvPicPr>
        <p:blipFill>
          <a:blip r:embed="rId3"/>
          <a:srcRect l="13667" r="1366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3792" r="13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在社交媒体上发布信息前，认真考虑可能带来的后果，避免发布过于个人化或敏感的信息。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谨慎发布信息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加强自我保护意识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https://d.book118.com/458011045006006035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2024-09-13T16:57:55.818</cp:lastPrinted>
  <dcterms:created xsi:type="dcterms:W3CDTF">2024-09-13T08:57:55Z</dcterms:created>
  <dcterms:modified xsi:type="dcterms:W3CDTF">2024-09-13T08:57:57Z</dcterms:modified>
</cp:coreProperties>
</file>