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4B15B6-0C6C-4C55-A718-303FAE221D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BA6C6E-2433-41CA-AC29-CFB41E072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23A4C9-2CC8-47F0-8AFE-C72BECC50F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8667C4-7A55-47A1-84C5-67C84569B4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69ACEC-9818-4CF3-B860-8750D88CD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767F61-0362-4C5B-B2AE-7648E28AB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DB3B77-2563-41A1-90E8-CE30419591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684C32-DB46-47C1-A962-DAA549BAF2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EACA3B-DE5A-4A74-84A2-3D7521ABC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2EDBC4-DADC-4A62-908F-31B5E04390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171964-98C4-46EB-AED9-3E038E735B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013040064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安全风险分级管控和隐患排查治理双重预防机制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安全风险分级管控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隐患排查治理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双重预防机制的构建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双重预防机制的实施与运行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双重预防机制的效果评估与持续改进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为了加强企业安全管理，预防和减少生产安全事故，保障员工生命财产安全，提高企业的经济效益和社会效益。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随着工业化和城市化的快速发展，企业面临的安全风险日益复杂和多样化。传统的安全管理模式已无法满足当前的需求，需要建立更加科学、系统、有效的安全管理体系。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安全风险分级管控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通过对企业生产过程中存在的各种安全风险进行识别、评估、分级，并采取相应的管控措施，实现对安全风险的全面、系统、有效控制。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648" r="14648"/>
          <a:stretch>
            <a:fillRect/>
          </a:stretch>
        </p:blipFill>
        <p:spPr>
          <a:xfrm>
            <a:off x="-344549" y="2654723"/>
            <a:ext cx="3468837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隐患排查治理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通过定期开展隐患排查，及时发现和消除生产过程中存在的各类安全隐患，防止事故发生，保障生产安全。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双重预防机制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安全风险分级管控和隐患排查治理相结合，形成双重预防机制，实现对生产安全的全面保障。这种机制能够及时发现并处理潜在的安全问题，从而避免或减少事故的发生，保障企业的稳定运营和员工的生命安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双重预防机制的意义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安全风险分级管控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识别危险源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通过对企业生产经营活动中存在的危险源进行辨识，确定可能产生安全风险的环节和因素。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评估风险等级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根据危险源的性质、危害程度、发生概率等因素，对识别出的安全风险进行评估和分级。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制定风险清单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将识别评估出的安全风险按照等级进行排序，形成企业安全风险清单。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风险识别与评估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重大风险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指可能造成重大人员伤亡和财产损失，或产生严重社会影响的风险。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较大风险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指可能造成较大人员伤亡和财产损失，或产生一定社会影响的风险。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一般风险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指可能造成一般人员伤亡和财产损失的风险。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低风险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指可能造成较小人员伤亡和财产损失的风险。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风险分级标准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风险管控措施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重大风险管控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制定专项应急预案，定期组织演练；加强安全监管，实施动态监控；及时报告和处理重大风险事件。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较大风险管控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完善安全管理制度，加强安全教育和培训；定期开展安全检查，及时发现和消除安全隐患；实施风险控制措施，降低风险等级。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一般风险管控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加强日常安全管理，落实安全责任制；定期开展安全检查和隐患排查，及时整改存在的问题；加强员工安全意识和技能培训。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低风险管控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加强安全宣传教育，提高员工安全意识；定期开展安全检查和隐患排查，确保生产经营活动安全有序进行。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隐患排查治理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常规检查法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针对某一特定领域或设备进行的深入检查。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专项检查法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季节性检查法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节假日检查法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在节假日前后进行的预防性检查，确保节假日期间的安全生产。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通过定期或不定期的现场检查，发现存在的隐患。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根据不同季节的气候特点和安全生产需要，进行的针对性检查。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隐患排查方法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隐患治理措施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立即整改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对于发现的重大隐患，必须立即采取措施进行整改，确保安全。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停产停业整顿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对于存在严重安全隐患的企业或项目，应依法责令其停产停业整顿，直至消除隐患。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限期整改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对于一般隐患，应制定整改计划，明确整改期限和责任人，确保按期完成整改。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追究法律责任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对于违反安全生产法律法规的行为，应依法追究相关人员的法律责任。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制定科学合理的评估指标，包括事故发生率、隐患整改率、员工安全意识等。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评估指标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noFill/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将评估结果及时反馈给相关责任人和企业，指导其继续加强安全生产工作。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结果反馈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采用定期评估、专项评估、季节性评估等多种方法，对隐患治理效果进行全面评估。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根据评估结果，不断完善隐患排查治理工作，提高安全生产水平。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治理效果评估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https://d.book118.com/458013040064006035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2024-09-14T06:49:15.422</cp:lastPrinted>
  <dcterms:created xsi:type="dcterms:W3CDTF">2024-09-13T22:49:15Z</dcterms:created>
  <dcterms:modified xsi:type="dcterms:W3CDTF">2024-09-13T22:49:17Z</dcterms:modified>
</cp:coreProperties>
</file>