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FD5EAD4-4DB2-4178-9412-C3F9C959CF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5A99F4-1BF5-41C2-B1F4-3B39628B2F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24A1361-4566-4B73-BB84-B8B94EEE8C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8134F80-E708-437F-BF59-9C1362224C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CAA4EF5-E48F-4C05-8729-0B1E0DBFCC6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EA26795-F540-48FD-BCAE-9AA01966518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7DE88B0-711C-454E-A563-F16B3066B8D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187B79-29BB-4691-A413-43BD6BB5FD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D9064C-AEAC-4261-8AE1-65BDB6DFB1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5E646D-45A9-4648-96BA-61E9A33430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1D504E-75CB-44DE-98C7-A096613B16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8013125132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鼓励进口产品管理参考商品编码表</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商品编码表概述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鼓励进口产品管理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参考商品编码表的运用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商品编码表的更新和维护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随着全球化进程的加速，国际贸易日益频繁，商品编码表作为国际贸易中的重要工具，对于规范进口产品管理、促进贸易便利化具有重要意义。</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不同国家和地区采用不同的商品编码体系，导致进口产品在管理上存在诸多不便，因此需要制定统一的参考商品编码表，以方便各国在进口产品管理方面的沟通和协作。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113" r="25113"/>
          <a:stretch>
            <a:fillRect/>
          </a:stretch>
        </p:blipFill>
        <p:spPr>
          <a:xfrm>
            <a:off x="8422414"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通过制定参考商品编码表，可以统一各国在进口产品管理方面的标准，减少因标准不统一而产生的贸易摩擦和障碍。</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统一进口产品管理标准</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参考商品编码表可以为进口产品的监管提供更加便捷、高效的方式，减少监管成本，提高监管效率。</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提高进口产品监管效率</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统一的商品编码体系有助于简化进口产品的通关流程，降低贸易成本，促进国际贸易的便利化。</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促进国际贸易便利化</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制定参考商品编码表可以促进各国在进口产品管理方面的合作与交流，加强国际间的互信与协作。</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加强国际合作与交流</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商品编码表概述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商品编码表的定义</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商品编码表是一套按照规则对商品进行编码的体系，用于标识商品的唯一性，以便进行分类、识别和管理。</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商品编码表通常由国际或国家标准化组织制定，遵循统一的编码规则和标准，以确保商品编码的全球唯一性和通用性。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3638" b="3638"/>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根据编码的层级，商品编码表可以分为层级码和复合码。层级码是指按照层级结构对商品进行编码，而复合码则是指将层级码和分类码结合使用，以更全面地描述商品的特征。</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根据编码的用途，商品编码表可以分为海关用码、商业用码、物流用码等。不同用途的编码规则和标准可能会有所不同，以满足特定领域的需求。</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商品编码表的分类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887197" y="368596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973117" y="294616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64389" y="229322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7175869" y="157514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689807" y="4081438"/>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A</a:t>
            </a:r>
          </a:p>
        </p:txBody>
      </p:sp>
      <p:sp>
        <p:nvSpPr>
          <p:cNvPr id="7" name="TextBox 7"/>
          <p:cNvSpPr txBox="1"/>
          <p:nvPr/>
        </p:nvSpPr>
        <p:spPr>
          <a:xfrm>
            <a:off x="4844656" y="336153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B</a:t>
            </a:r>
          </a:p>
        </p:txBody>
      </p:sp>
      <p:sp>
        <p:nvSpPr>
          <p:cNvPr id="8" name="TextBox 8"/>
          <p:cNvSpPr txBox="1"/>
          <p:nvPr/>
        </p:nvSpPr>
        <p:spPr>
          <a:xfrm>
            <a:off x="5930576" y="268869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C</a:t>
            </a:r>
          </a:p>
        </p:txBody>
      </p:sp>
      <p:sp>
        <p:nvSpPr>
          <p:cNvPr id="9" name="TextBox 9"/>
          <p:cNvSpPr txBox="1"/>
          <p:nvPr/>
        </p:nvSpPr>
        <p:spPr>
          <a:xfrm>
            <a:off x="7021848" y="1970621"/>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D</a:t>
            </a:r>
          </a:p>
        </p:txBody>
      </p:sp>
      <p:sp>
        <p:nvSpPr>
          <p:cNvPr id="10" name="TextBox 10"/>
          <p:cNvSpPr txBox="1"/>
          <p:nvPr/>
        </p:nvSpPr>
        <p:spPr>
          <a:xfrm>
            <a:off x="264117" y="3897206"/>
            <a:ext cx="347445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提高管理效率</a:t>
            </a:r>
          </a:p>
        </p:txBody>
      </p:sp>
      <p:sp>
        <p:nvSpPr>
          <p:cNvPr id="11" name="TextBox 11"/>
          <p:cNvSpPr txBox="1"/>
          <p:nvPr/>
        </p:nvSpPr>
        <p:spPr>
          <a:xfrm>
            <a:off x="343183" y="4453085"/>
            <a:ext cx="324734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商品编码表能够统一商品的标识和分类，方便管理者快速、准确地识别和管理商品，提高管理效率。</a:t>
            </a:r>
          </a:p>
        </p:txBody>
      </p:sp>
      <p:sp>
        <p:nvSpPr>
          <p:cNvPr id="12" name="TextBox 12"/>
          <p:cNvSpPr txBox="1"/>
          <p:nvPr/>
        </p:nvSpPr>
        <p:spPr>
          <a:xfrm>
            <a:off x="7021848" y="3829597"/>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提升物流效率</a:t>
            </a:r>
          </a:p>
        </p:txBody>
      </p:sp>
      <p:sp>
        <p:nvSpPr>
          <p:cNvPr id="13" name="TextBox 13"/>
          <p:cNvSpPr txBox="1"/>
          <p:nvPr/>
        </p:nvSpPr>
        <p:spPr>
          <a:xfrm>
            <a:off x="7021848" y="4385476"/>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商品编码表能够规范商品的标识和分类，有助于提高物流效率和降低物流成本。</a:t>
            </a:r>
          </a:p>
        </p:txBody>
      </p:sp>
      <p:sp>
        <p:nvSpPr>
          <p:cNvPr id="14" name="TextBox 14"/>
          <p:cNvSpPr txBox="1"/>
          <p:nvPr/>
        </p:nvSpPr>
        <p:spPr>
          <a:xfrm>
            <a:off x="8276238" y="1408158"/>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便于统计分析</a:t>
            </a:r>
          </a:p>
        </p:txBody>
      </p:sp>
      <p:sp>
        <p:nvSpPr>
          <p:cNvPr id="15" name="TextBox 15"/>
          <p:cNvSpPr txBox="1"/>
          <p:nvPr/>
        </p:nvSpPr>
        <p:spPr>
          <a:xfrm>
            <a:off x="8276238" y="1964037"/>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商品编码表能够提供统一的商品分类和标识标准，方便进行统计分析，为企业决策提供数据支持。</a:t>
            </a:r>
          </a:p>
        </p:txBody>
      </p:sp>
      <p:sp>
        <p:nvSpPr>
          <p:cNvPr id="16" name="TextBox 16"/>
          <p:cNvSpPr txBox="1"/>
          <p:nvPr/>
        </p:nvSpPr>
        <p:spPr>
          <a:xfrm>
            <a:off x="1309174" y="1453224"/>
            <a:ext cx="3461281"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促进信息交换</a:t>
            </a:r>
          </a:p>
        </p:txBody>
      </p:sp>
      <p:sp>
        <p:nvSpPr>
          <p:cNvPr id="17" name="TextBox 17"/>
          <p:cNvSpPr txBox="1"/>
          <p:nvPr/>
        </p:nvSpPr>
        <p:spPr>
          <a:xfrm>
            <a:off x="1043424" y="2035855"/>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商品编码表是国际间信息交换的基础，能够实现不同国家和地区之间的商品信息共享和交流，促进国际贸易的发展。</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商品编码表的作用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鼓励进口产品管理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788" b="16788"/>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鼓励进口产品的定义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鼓励进口产品是指国家为了促进经济发展和产业升级，通过政策措施鼓励企业进口的商品和服务。</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这些商品和服务通常是国内市场供应不足或者品质较低，需要通过进口来满足市场需求和提高产业水平。</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鼓励进口的产品范围主要包括关键设备和零部件、资源性产品、民生消费品、高新技术产品等。</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具体范围可能会根据国家政策和市场需求进行调整，以适应不同时期的发展需要。</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8938" r="28938"/>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鼓励进口产品的范围</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https://d.book118.com/458013125132006034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2024-09-13T10:51:19.467</cp:lastPrinted>
  <dcterms:created xsi:type="dcterms:W3CDTF">2024-09-13T02:51:19Z</dcterms:created>
  <dcterms:modified xsi:type="dcterms:W3CDTF">2024-09-13T02:51:21Z</dcterms:modified>
</cp:coreProperties>
</file>