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414EC-C4AA-4140-9A70-23064E18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89369-3DC6-41A9-BF1D-4350C4097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FDDBD-22CF-46BE-B32B-E85534DC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C5271-090E-4EE0-89DB-C5C3D834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EB5B7-8B9D-46C2-8A36-A66E1EB4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D4FDC-6B18-4D0B-BAD0-7DAB98FB5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3F8AA-3D3A-4BAB-9E58-D6276786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4DBB2-F70F-4BDC-A103-EBE26960B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0DF3A-8253-4773-8800-E5D89BBC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B3DB3-3064-4AAB-BC65-4F77CE9F0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4859-0B5B-4829-9AEF-F01D942B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15065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腺病毒表达系统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24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腺病毒表达系统优势与局限性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腺病毒表达系统操作指南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安全性考虑与未来发展趋势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842" b="188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腺病毒结构与性质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无包膜的双链DNA病毒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腺病毒是一种无包膜的双链DNA病毒，其基因组大小约为36kb，编码约40个基因产物。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病毒衣壳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腺病毒的衣壳由252个壳粒组成，分为240个六邻体和12个五邻体，壳粒的排列具有高度对称性。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病毒核心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腺病毒的核心包含病毒的DNA和一种碱性蛋白，称为核心蛋白，它与DNA紧密结合，起到保护病毒DNA的作用。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根据血清型和基因组的差异，腺病毒可分为A-G七个亚群，目前已发现超过50种不同血清型的腺病毒。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腺病毒主要通过呼吸道飞沫、直接接触或粪口途径传播。在人体感染后，病毒可在呼吸道、胃肠道、眼部等组织中复制并引起相应症状。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腺病毒分类与传播途径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腺病毒具有广泛的宿主范围，可感染人类、哺乳动物、禽类等多种生物。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208" r="21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细胞感染过程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腺病毒感染宿主细胞后，通过内吞作用进入细胞，并在细胞核内复制其DNA。随后，新合成的病毒DNA被转运至细胞质，进行病毒蛋白的合成和组装。最终，成熟的病毒粒子从细胞中释放并继续感染其他细胞。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与宿主细胞的相互作用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在感染过程中，腺病毒会利用宿主细胞的转录、翻译和复制等机制进行自身基因的表达和病毒粒子的组装。同时，腺病毒感染也会引起宿主细胞的免疫反应，如干扰素的产生和炎症因子的释放等。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腺病毒与宿主细胞关系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基因克隆与重组技术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通过PCR技术扩增目的基因，并将其克隆到适当的载体中，为后续重组腺病毒的构建提供基础。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重组技术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利用同源重组或位点特异性重组等方法，将目的基因整合到腺病毒基因组中，实现基因重组。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E1/E3缺失型腺病毒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通过删除腺病毒的E1和E3基因，降低病毒在细胞内的复制能力，提高安全性。同时，E1/E3缺失型腺病毒可容纳较大的外源基因片段。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复制缺陷型腺病毒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在E1/E3缺失的基础上，进一步删除其他必需基因，使重组腺病毒完全丧失复制能力，只能在辅助细胞系中复制。这类腺病毒具有更高的安全性。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重组腺病毒构建策略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719" r="35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包装细胞系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使用特定的包装细胞系（如293细胞或PER.C6细胞），这些细胞系可提供腺病毒复制所需的E1蛋白等辅助因子，从而实现重组腺病毒的包装。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病毒扩增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在包装细胞系中培养重组腺病毒，通过细胞裂解或收获上清液等方式收集病毒颗粒，并进行扩增以获得足够的病毒滴度。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重组腺病毒包装与扩增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利用腺病毒表达系统将正常基因导入患者体内，以替代或修复缺陷基因，从而治疗遗传性疾病。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通过腺病毒表达系统将抑癌基因或自杀基因导入肿瘤细胞，以抑制肿瘤生长或诱导肿瘤细胞凋亡。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肿瘤基因治疗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利用腺病毒表达系统传递血管内皮生长因子等基因，促进血管新生和心肌再生，治疗心肌梗死等心血管疾病。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心血管疾病治疗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利用腺病毒表达系统生产针对特定病原体的预防性疫苗，如新冠病毒疫苗等。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通过腺病毒表达系统传递免疫调节因子或肿瘤相关抗原基因，激发机体免疫应答，达到治疗疾病的目的。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治疗性疫苗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疫苗开发领域应用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药物筛选和评价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利用腺病毒表达系统构建疾病模型，进行药物筛选和评价，为新药研发提供有力支持。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利用腺病毒表达系统在细胞中过表达或敲除特定基因，研究基因在细胞生长、分化、凋亡等过程中的作用。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细胞信号传导研究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通过腺病毒表达系统传递信号通路中的关键因子，研究信号传导通路在细胞生理和病理过程中的作用。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基础研究领域应用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腺病毒表达系统优势与局限性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高效转染能力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腺病毒能够高效感染多种类型的细胞，包括分裂和非分裂细胞，实现高转染效率。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高表达水平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腺病毒载体在宿主细胞内的表达水平较高，可产生大量的目标蛋白。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大容量外源基因插入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腺病毒载体可容纳较大片段的外源基因，有利于表达复杂蛋白或多基因共表达。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复制缺陷型腺病毒载体在细胞内不会整合到宿主基因组，降低了基因毒性和致癌风险。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免疫原性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腺病毒在体内可能引发免疫反应，影响外源基因的持续表达和治疗效果。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细胞毒性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高剂量的腺病毒感染可能导致细胞毒性，影响细胞活力和功能。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生产难度和成本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腺病毒载体的生产和纯化相对复杂，成本较高，限制了其在某些领域的应用。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局限性讨论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https://d.book118.com/458015065004006042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2024-09-20T23:18:30.066</cp:lastPrinted>
  <dcterms:created xsi:type="dcterms:W3CDTF">2024-09-20T15:18:30Z</dcterms:created>
  <dcterms:modified xsi:type="dcterms:W3CDTF">2024-09-20T15:18:32Z</dcterms:modified>
</cp:coreProperties>
</file>