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8D205-07BD-4BFB-94D3-A7109B7DE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4CE6C-DC1B-4DCA-99AF-420E2E621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B0024-06B4-49C1-9897-5B8144E85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E1D7A-9C88-4010-B6A5-8BEB929A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4A86B6-8025-4E23-8B3A-48F03DA3B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76BF7F-52AB-4EC3-922D-A18349A9F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0A4FF9-675A-4C33-A119-C41D1575C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EC9CE-4C90-4DF9-8631-22F0B6A89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E032F6-FB4C-4C13-B8CB-8E6FFB28C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A0954-0181-4D1E-AA62-F703CF4C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5A826-8E83-41A5-8DFF-DFE35782A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16004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中医预防卒中的知识讲座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中医对卒中的认识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中医预防卒中的方法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中医预防卒中的优势与局限性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中医预防卒中的案例分享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中医预防卒中的未来展望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中医对卒中的认识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卒中是一种急性脑血管疾病，由于脑部血管阻塞或破裂导致脑组织损伤。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根据发病机制，卒中可分为缺血性卒中和出血性卒中两大类。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卒中的定义与分类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中医认为，卒中的主要病因是气血逆乱、脏腑功能失调，与年龄、饮食、情志、劳累等因素密切相关。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气滞血瘀、痰湿内阻、肝阳上亢等病机可导致气血逆乱，引发卒中。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卒中的病因与病机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417" r="7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卒中患者可能出现头痛、恶心、呕吐、意识障碍、肢体瘫痪等症状。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中医通过望、闻、问、切四诊合参，结合患者症状和体征，综合判断病情。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卒中的临床表现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中医预防卒中的方法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中医认为饮食是预防卒中的重要手段，通过合理的饮食搭配可以调节身体机能，预防卒中的发生。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应以清淡、易消化为主，多摄入富含膳食纤维的食物，如蔬菜、水果、全谷类等，以保持大便通畅。同时，应控制高脂肪、高胆固醇食物的摄入，如动物内脏、肥肉等。此外，适量摄入鱼类、豆类等富含优质蛋白质的食物，有助于降低卒中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中医提倡适当的运动锻炼，以增强体质、促进气血流通，预防卒中的发生。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应根据个人情况选择合适的运动方式，如太极拳、八段锦、散步等。运动时应避免过度劳累，以微微出汗为宜。此外，坚持适量的运动锻炼有助于控制体重、降低血压等卒中危险因素。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运动养生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中医认为情志失调是导致卒中的重要因素之一，通过调节情绪、保持心态平和可以有效预防卒中的发生。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保持心情舒畅、情绪稳定，避免过度兴奋、激动或抑郁。可通过听音乐、阅读、练习冥想等方式调节情绪，有助于降低交感神经的兴奋性、稳定血压，从而预防卒中的发生。同时，良好的心态也有助于增强身体免疫力、提高抵抗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情志调护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https://d.book118.com/458016004010006032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2024-09-09T06:44:57.083</cp:lastPrinted>
  <dcterms:created xsi:type="dcterms:W3CDTF">2024-09-08T22:44:57Z</dcterms:created>
  <dcterms:modified xsi:type="dcterms:W3CDTF">2024-09-08T22:44:59Z</dcterms:modified>
</cp:coreProperties>
</file>