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 id="2147483691"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4"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tags" Target="tags/tag364.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r>
              <a:rPr lang="zh-CN" altLang="en-US">
                <a:solidFill>
                  <a:schemeClr val="bg1"/>
                </a:solidFill>
                <a:latin typeface="Arial" pitchFamily="34" charset="0"/>
                <a:ea typeface="黑体" panose="02010609060101010101" charset="-122"/>
                <a:sym typeface="Arial" pitchFamily="34" charset="0"/>
              </a:rPr>
              <a:t>成为销售精英须知的三大关键技巧营销技能培训企业培训新员工培训销售技巧培训</a:t>
            </a:r>
            <a:endParaRPr lang="zh-CN" altLang="en-US">
              <a:solidFill>
                <a:schemeClr val="bg1"/>
              </a:solidFill>
              <a:latin typeface="Arial" pitchFamily="34" charset="0"/>
              <a:ea typeface="黑体" panose="02010609060101010101" charset="-122"/>
              <a:sym typeface="Arial" pitchFamily="34" charset="0"/>
            </a:endParaRPr>
          </a:p>
          <a:p>
            <a:endParaRPr lang="zh-CN" altLang="en-US"/>
          </a:p>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63.xml" /><Relationship Id="rId10" Type="http://schemas.openxmlformats.org/officeDocument/2006/relationships/tags" Target="../tags/tag72.xml" /><Relationship Id="rId11" Type="http://schemas.openxmlformats.org/officeDocument/2006/relationships/tags" Target="../tags/tag73.xml" /><Relationship Id="rId12" Type="http://schemas.openxmlformats.org/officeDocument/2006/relationships/tags" Target="../tags/tag74.xml" /><Relationship Id="rId13" Type="http://schemas.openxmlformats.org/officeDocument/2006/relationships/tags" Target="../tags/tag75.xml" /><Relationship Id="rId14" Type="http://schemas.openxmlformats.org/officeDocument/2006/relationships/slideMaster" Target="../slideMasters/slideMaster3.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tags" Target="../tags/tag71.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81.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tags" Target="../tags/tag84.xml" /><Relationship Id="rId5" Type="http://schemas.openxmlformats.org/officeDocument/2006/relationships/tags" Target="../tags/tag85.xml" /><Relationship Id="rId6" Type="http://schemas.openxmlformats.org/officeDocument/2006/relationships/tags" Target="../tags/tag86.xml" /><Relationship Id="rId7"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87.xml" /><Relationship Id="rId2" Type="http://schemas.openxmlformats.org/officeDocument/2006/relationships/tags" Target="../tags/tag88.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 Id="rId7" Type="http://schemas.openxmlformats.org/officeDocument/2006/relationships/tags" Target="../tags/tag99.xml" /><Relationship Id="rId8" Type="http://schemas.openxmlformats.org/officeDocument/2006/relationships/tags" Target="../tags/tag100.xml" /><Relationship Id="rId9"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0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08.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14.xml" /><Relationship Id="rId2" Type="http://schemas.openxmlformats.org/officeDocument/2006/relationships/tags" Target="../tags/tag115.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 Id="rId6"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23.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31.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3.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slideMaster" Target="../slideMasters/slideMaster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62.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170.xml" /><Relationship Id="rId10" Type="http://schemas.openxmlformats.org/officeDocument/2006/relationships/slideMaster" Target="../slideMasters/slideMaster3.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179.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CC4AF3-EE42-40DE-9425-3DBC203947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9DFB9F-FB96-4739-ABCF-E1ABB7F67C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FA1969-0A4D-48F3-93AD-D019674B16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CF1224-1DCA-41D0-8A45-350B3C286B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074694-1789-410C-8D3B-6DAD1C8CE5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8379A3-19FE-4978-BB7F-5AEBC53B87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41822D-6749-4B6A-8D9C-5E9DB2FCB8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9F745A-F174-41BA-93AE-37E70F7DFC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A8F1CA-13A7-4F3A-8429-6F6A0F1D68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ADBC5C-7DD9-4E11-BBA5-399626A3ED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0096C2-2CD4-43DE-979B-3FC6A77F74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单击此处编辑标题</a:t>
            </a:r>
            <a:endParaRPr lang="zh-CN" altLang="en-US"/>
          </a:p>
        </p:txBody>
      </p:sp>
      <p:sp>
        <p:nvSpPr>
          <p:cNvPr id="3" name="副标题 2"/>
          <p:cNvSpPr>
            <a:spLocks noGrp="1"/>
          </p:cNvSpPr>
          <p:nvPr>
            <p:ph type="subTitle" idx="1" hasCustomPrompt="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a:sym typeface="+mn-ea"/>
            </a:endParaRPr>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a:sym typeface="+mn-ea"/>
              </a:rPr>
              <a:t>单击此处编辑标题</a:t>
            </a:r>
            <a:endParaRPr>
              <a:sym typeface="+mn-ea"/>
            </a:endParaRPr>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74320" y="321260"/>
            <a:ext cx="11683455" cy="393053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8" name="任意形状 8"/>
          <p:cNvSpPr/>
          <p:nvPr userDrawn="1">
            <p:custDataLst>
              <p:tags r:id="rId2"/>
            </p:custDataLst>
          </p:nvPr>
        </p:nvSpPr>
        <p:spPr>
          <a:xfrm>
            <a:off x="9490237" y="321259"/>
            <a:ext cx="2464998" cy="2403231"/>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gs>
              <a:gs pos="99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9" name="任意形状 9"/>
          <p:cNvSpPr/>
          <p:nvPr userDrawn="1">
            <p:custDataLst>
              <p:tags r:id="rId3"/>
            </p:custDataLst>
          </p:nvPr>
        </p:nvSpPr>
        <p:spPr>
          <a:xfrm rot="10800000">
            <a:off x="261015" y="2411670"/>
            <a:ext cx="1887415" cy="184012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10" name="矩形 9"/>
          <p:cNvSpPr/>
          <p:nvPr userDrawn="1">
            <p:custDataLst>
              <p:tags r:id="rId4"/>
            </p:custDataLst>
          </p:nvPr>
        </p:nvSpPr>
        <p:spPr>
          <a:xfrm>
            <a:off x="9471025" y="6254750"/>
            <a:ext cx="1800225" cy="762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矩形 10"/>
          <p:cNvSpPr/>
          <p:nvPr userDrawn="1">
            <p:custDataLst>
              <p:tags r:id="rId5"/>
            </p:custDataLst>
          </p:nvPr>
        </p:nvSpPr>
        <p:spPr>
          <a:xfrm flipV="1">
            <a:off x="750570" y="6305550"/>
            <a:ext cx="715645" cy="762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矩形 11"/>
          <p:cNvSpPr/>
          <p:nvPr userDrawn="1">
            <p:custDataLst>
              <p:tags r:id="rId6"/>
            </p:custDataLst>
          </p:nvPr>
        </p:nvSpPr>
        <p:spPr>
          <a:xfrm>
            <a:off x="1555115" y="6306820"/>
            <a:ext cx="88900" cy="762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矩形 12"/>
          <p:cNvSpPr/>
          <p:nvPr userDrawn="1">
            <p:custDataLst>
              <p:tags r:id="rId7"/>
            </p:custDataLst>
          </p:nvPr>
        </p:nvSpPr>
        <p:spPr>
          <a:xfrm>
            <a:off x="1731010" y="6306820"/>
            <a:ext cx="253365" cy="762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日期占位符 15"/>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9"/>
            </p:custDataLst>
          </p:nvPr>
        </p:nvSpPr>
        <p:spPr/>
        <p:txBody>
          <a:bodyPr/>
          <a:lstStyle/>
          <a:p>
            <a:endParaRPr lang="zh-CN" altLang="en-US"/>
          </a:p>
        </p:txBody>
      </p:sp>
      <p:sp>
        <p:nvSpPr>
          <p:cNvPr id="18" name="灯片编号占位符 17"/>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ctrTitle" hasCustomPrompt="1"/>
            <p:custDataLst>
              <p:tags r:id="rId11"/>
            </p:custDataLst>
          </p:nvPr>
        </p:nvSpPr>
        <p:spPr>
          <a:xfrm>
            <a:off x="883644" y="809127"/>
            <a:ext cx="9144000" cy="1896745"/>
          </a:xfrm>
        </p:spPr>
        <p:txBody>
          <a:bodyPr lIns="91440" tIns="45720" rIns="91440" bIns="0" anchor="b" anchorCtr="0">
            <a:normAutofit/>
          </a:bodyPr>
          <a:lstStyle>
            <a:lvl1pPr algn="l">
              <a:defRPr sz="6600" b="1" spc="600" baseline="0">
                <a:latin typeface="Arial" pitchFamily="34" charset="0"/>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2"/>
            </p:custDataLst>
          </p:nvPr>
        </p:nvSpPr>
        <p:spPr>
          <a:xfrm>
            <a:off x="883643" y="3017520"/>
            <a:ext cx="9144000" cy="890270"/>
          </a:xfrm>
        </p:spPr>
        <p:txBody>
          <a:bodyPr lIns="91440" tIns="0" rIns="91440" bIns="45720">
            <a:normAutofit/>
          </a:bodyPr>
          <a:lstStyle>
            <a:lvl1pPr marL="0" indent="0" algn="l" eaLnBrk="1" fontAlgn="auto" latinLnBrk="0" hangingPunct="1">
              <a:lnSpc>
                <a:spcPct val="100000"/>
              </a:lnSpc>
              <a:buNone/>
              <a:defRPr sz="2400" u="none" strike="noStrike" kern="1200" cap="none" spc="200" normalizeH="0" baseline="0">
                <a:solidFill>
                  <a:schemeClr val="tx1">
                    <a:lumMod val="75000"/>
                    <a:lumOff val="2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5" name="文本占位符 4"/>
          <p:cNvSpPr>
            <a:spLocks noGrp="1"/>
          </p:cNvSpPr>
          <p:nvPr>
            <p:ph type="body" sz="quarter" idx="13" hasCustomPrompt="1"/>
            <p:custDataLst>
              <p:tags r:id="rId13"/>
            </p:custDataLst>
          </p:nvPr>
        </p:nvSpPr>
        <p:spPr>
          <a:xfrm>
            <a:off x="883644" y="5050433"/>
            <a:ext cx="3365430" cy="579657"/>
          </a:xfrm>
        </p:spPr>
        <p:txBody>
          <a:bodyPr lIns="91440" tIns="45720" rIns="91440" bIns="45720">
            <a:normAutofit/>
          </a:bodyPr>
          <a:lstStyle>
            <a:lvl1pPr marL="0" indent="0">
              <a:buNone/>
              <a:defRPr sz="2400" baseline="0">
                <a:solidFill>
                  <a:schemeClr val="accent1"/>
                </a:solidFill>
                <a:latin typeface="Arial" pitchFamily="34" charset="0"/>
              </a:defRPr>
            </a:lvl1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accent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2"/>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sp>
        <p:nvSpPr>
          <p:cNvPr id="14" name="矩形 13"/>
          <p:cNvSpPr/>
          <p:nvPr userDrawn="1">
            <p:custDataLst>
              <p:tags r:id="rId1"/>
            </p:custDataLst>
          </p:nvPr>
        </p:nvSpPr>
        <p:spPr>
          <a:xfrm>
            <a:off x="0" y="6474460"/>
            <a:ext cx="12249150" cy="3835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2" name="标题 1"/>
          <p:cNvSpPr>
            <a:spLocks noGrp="1"/>
          </p:cNvSpPr>
          <p:nvPr>
            <p:ph type="title" hasCustomPrompt="1"/>
            <p:custDataLst>
              <p:tags r:id="rId2"/>
            </p:custDataLst>
          </p:nvPr>
        </p:nvSpPr>
        <p:spPr>
          <a:xfrm>
            <a:off x="4676775" y="2059757"/>
            <a:ext cx="6243774" cy="922021"/>
          </a:xfrm>
        </p:spPr>
        <p:txBody>
          <a:bodyPr lIns="91440" tIns="45720" rIns="91440" bIns="0" anchor="b" anchorCtr="0">
            <a:normAutofit/>
          </a:bodyPr>
          <a:lstStyle>
            <a:lvl1pPr>
              <a:defRPr sz="5400" u="none" strike="noStrike" kern="1200" cap="none" spc="300" normalizeH="0" baseline="0">
                <a:solidFill>
                  <a:schemeClr val="accent1"/>
                </a:solidFill>
                <a:uFillTx/>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3" name="文本占位符 2"/>
          <p:cNvSpPr>
            <a:spLocks noGrp="1"/>
          </p:cNvSpPr>
          <p:nvPr>
            <p:ph type="body" idx="1" hasCustomPrompt="1"/>
            <p:custDataLst>
              <p:tags r:id="rId3"/>
            </p:custDataLst>
          </p:nvPr>
        </p:nvSpPr>
        <p:spPr>
          <a:xfrm>
            <a:off x="4676775" y="3102596"/>
            <a:ext cx="6243774" cy="1401006"/>
          </a:xfrm>
        </p:spPr>
        <p:txBody>
          <a:bodyPr lIns="91440" tIns="0" rIns="91440" bIns="45720">
            <a:normAutofit/>
          </a:bodyPr>
          <a:lstStyle>
            <a:lvl1pPr marL="0" indent="0" eaLnBrk="1" fontAlgn="auto" latinLnBrk="0" hangingPunct="1">
              <a:buNone/>
              <a:defRPr kumimoji="0" lang="zh-CN" altLang="en-US" sz="18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accent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7628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245227" y="952508"/>
            <a:ext cx="5283242" cy="5388907"/>
          </a:xfrm>
        </p:spPr>
        <p:txBody>
          <a:bodyPr>
            <a:noAutofit/>
          </a:bodyPr>
          <a:lstStyle>
            <a:lvl1pPr>
              <a:defRPr sz="1600" baseline="0">
                <a:solidFill>
                  <a:schemeClr val="tx1">
                    <a:lumMod val="75000"/>
                    <a:lumOff val="25000"/>
                  </a:schemeClr>
                </a:solidFill>
                <a:latin typeface="Arial" pitchFamily="34" charset="0"/>
                <a:ea typeface="微软雅黑" panose="020b0503020204020204" pitchFamily="34" charset="-122"/>
              </a:defRPr>
            </a:lvl1pPr>
            <a:lvl2pPr>
              <a:defRPr sz="1600" baseline="0">
                <a:solidFill>
                  <a:schemeClr val="tx1">
                    <a:lumMod val="75000"/>
                    <a:lumOff val="25000"/>
                  </a:schemeClr>
                </a:solidFill>
                <a:latin typeface="Arial" pitchFamily="34" charset="0"/>
                <a:ea typeface="微软雅黑" panose="020b0503020204020204" pitchFamily="34" charset="-122"/>
              </a:defRPr>
            </a:lvl2pPr>
            <a:lvl3pPr>
              <a:defRPr sz="1600" baseline="0">
                <a:solidFill>
                  <a:schemeClr val="tx1">
                    <a:lumMod val="75000"/>
                    <a:lumOff val="25000"/>
                  </a:schemeClr>
                </a:solidFill>
                <a:latin typeface="Arial" pitchFamily="34" charset="0"/>
                <a:ea typeface="微软雅黑" panose="020b0503020204020204" pitchFamily="34" charset="-122"/>
              </a:defRPr>
            </a:lvl3pPr>
            <a:lvl4pPr>
              <a:defRPr sz="1600" baseline="0">
                <a:solidFill>
                  <a:schemeClr val="tx1">
                    <a:lumMod val="75000"/>
                    <a:lumOff val="25000"/>
                  </a:schemeClr>
                </a:solidFill>
                <a:latin typeface="Arial" pitchFamily="34" charset="0"/>
                <a:ea typeface="微软雅黑" panose="020b0503020204020204" pitchFamily="34" charset="-122"/>
              </a:defRPr>
            </a:lvl4pPr>
            <a:lvl5pPr>
              <a:defRPr sz="1600" baseline="0">
                <a:solidFill>
                  <a:schemeClr val="tx1">
                    <a:lumMod val="75000"/>
                    <a:lumOff val="2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accent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75000"/>
                    <a:lumOff val="25000"/>
                  </a:schemeClr>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accent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accent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2"/>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accent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baseline="0">
                <a:solidFill>
                  <a:schemeClr val="tx1">
                    <a:lumMod val="75000"/>
                    <a:lumOff val="25000"/>
                  </a:schemeClr>
                </a:solidFill>
                <a:latin typeface="Arial" pitchFamily="34" charset="0"/>
                <a:ea typeface="微软雅黑" panose="020b0503020204020204" pitchFamily="34" charset="-122"/>
              </a:defRPr>
            </a:lvl1pPr>
            <a:lvl2pPr indent="0" eaLnBrk="1" fontAlgn="auto" latinLnBrk="0" hangingPunct="1">
              <a:defRPr baseline="0">
                <a:solidFill>
                  <a:schemeClr val="tx1">
                    <a:lumMod val="75000"/>
                    <a:lumOff val="25000"/>
                  </a:schemeClr>
                </a:solidFill>
                <a:latin typeface="Arial" pitchFamily="34" charset="0"/>
                <a:ea typeface="微软雅黑" panose="020b0503020204020204" pitchFamily="34" charset="-122"/>
              </a:defRPr>
            </a:lvl2pPr>
            <a:lvl3pPr indent="0" eaLnBrk="1" fontAlgn="auto" latinLnBrk="0" hangingPunct="1">
              <a:defRPr baseline="0">
                <a:solidFill>
                  <a:schemeClr val="tx1">
                    <a:lumMod val="75000"/>
                    <a:lumOff val="25000"/>
                  </a:schemeClr>
                </a:solidFill>
                <a:latin typeface="Arial" pitchFamily="34" charset="0"/>
                <a:ea typeface="微软雅黑" panose="020b0503020204020204" pitchFamily="34" charset="-122"/>
              </a:defRPr>
            </a:lvl3pPr>
            <a:lvl4pPr indent="0" eaLnBrk="1" fontAlgn="auto" latinLnBrk="0" hangingPunct="1">
              <a:defRPr baseline="0">
                <a:solidFill>
                  <a:schemeClr val="tx1">
                    <a:lumMod val="75000"/>
                    <a:lumOff val="25000"/>
                  </a:schemeClr>
                </a:solidFill>
                <a:latin typeface="Arial" pitchFamily="34" charset="0"/>
                <a:ea typeface="微软雅黑" panose="020b0503020204020204" pitchFamily="34" charset="-122"/>
              </a:defRPr>
            </a:lvl4pPr>
            <a:lvl5pPr indent="0" eaLnBrk="1" fontAlgn="auto" latinLnBrk="0" hangingPunct="1">
              <a:defRPr baseline="0">
                <a:solidFill>
                  <a:schemeClr val="tx1">
                    <a:lumMod val="75000"/>
                    <a:lumOff val="2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69930" y="952508"/>
            <a:ext cx="10852237" cy="5388907"/>
          </a:xfrm>
        </p:spPr>
        <p:txBody>
          <a:bodyPr/>
          <a:lstStyle>
            <a:lvl1pPr>
              <a:defRPr baseline="0">
                <a:solidFill>
                  <a:schemeClr val="tx1">
                    <a:lumMod val="75000"/>
                    <a:lumOff val="25000"/>
                  </a:schemeClr>
                </a:solidFill>
                <a:latin typeface="Arial" pitchFamily="34" charset="0"/>
              </a:defRPr>
            </a:lvl1pPr>
            <a:lvl2pPr>
              <a:defRPr baseline="0">
                <a:solidFill>
                  <a:schemeClr val="tx1">
                    <a:lumMod val="75000"/>
                    <a:lumOff val="25000"/>
                  </a:schemeClr>
                </a:solidFill>
                <a:latin typeface="Arial" pitchFamily="34" charset="0"/>
              </a:defRPr>
            </a:lvl2pPr>
            <a:lvl3pPr>
              <a:defRPr baseline="0">
                <a:solidFill>
                  <a:schemeClr val="tx1">
                    <a:lumMod val="75000"/>
                    <a:lumOff val="25000"/>
                  </a:schemeClr>
                </a:solidFill>
                <a:latin typeface="Arial" pitchFamily="34" charset="0"/>
              </a:defRPr>
            </a:lvl3pPr>
            <a:lvl4pPr>
              <a:defRPr baseline="0">
                <a:solidFill>
                  <a:schemeClr val="tx1">
                    <a:lumMod val="75000"/>
                    <a:lumOff val="25000"/>
                  </a:schemeClr>
                </a:solidFill>
                <a:latin typeface="Arial" pitchFamily="34" charset="0"/>
              </a:defRPr>
            </a:lvl4pPr>
            <a:lvl5pPr>
              <a:defRPr baseline="0">
                <a:solidFill>
                  <a:schemeClr val="tx1">
                    <a:lumMod val="75000"/>
                    <a:lumOff val="25000"/>
                  </a:schemeClr>
                </a:solidFill>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66065" y="313690"/>
            <a:ext cx="11683365" cy="5634990"/>
          </a:xfrm>
          <a:prstGeom prst="rect">
            <a:avLst/>
          </a:prstGeom>
          <a:solidFill>
            <a:schemeClr val="tx2"/>
          </a:solidFill>
          <a:ln w="28575" cmpd="sng">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9" name="矩形 8"/>
          <p:cNvSpPr/>
          <p:nvPr userDrawn="1">
            <p:custDataLst>
              <p:tags r:id="rId2"/>
            </p:custDataLst>
          </p:nvPr>
        </p:nvSpPr>
        <p:spPr>
          <a:xfrm>
            <a:off x="1422400" y="4064000"/>
            <a:ext cx="5283200" cy="12700"/>
          </a:xfrm>
          <a:prstGeom prst="rect">
            <a:avLst/>
          </a:prstGeom>
          <a:solidFill>
            <a:schemeClr val="accent1">
              <a:lumMod val="50000"/>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任意形状 8"/>
          <p:cNvSpPr/>
          <p:nvPr userDrawn="1">
            <p:custDataLst>
              <p:tags r:id="rId3"/>
            </p:custDataLst>
          </p:nvPr>
        </p:nvSpPr>
        <p:spPr>
          <a:xfrm>
            <a:off x="9480712" y="313004"/>
            <a:ext cx="2464998" cy="2403231"/>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8" name="任意形状 9"/>
          <p:cNvSpPr/>
          <p:nvPr userDrawn="1">
            <p:custDataLst>
              <p:tags r:id="rId4"/>
            </p:custDataLst>
          </p:nvPr>
        </p:nvSpPr>
        <p:spPr>
          <a:xfrm rot="10800000">
            <a:off x="261015" y="4113028"/>
            <a:ext cx="1887415" cy="184012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99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2" name="标题 1"/>
          <p:cNvSpPr>
            <a:spLocks noGrp="1"/>
          </p:cNvSpPr>
          <p:nvPr>
            <p:ph type="title" hasCustomPrompt="1"/>
            <p:custDataLst>
              <p:tags r:id="rId5"/>
            </p:custDataLst>
          </p:nvPr>
        </p:nvSpPr>
        <p:spPr>
          <a:xfrm>
            <a:off x="1320799" y="2376714"/>
            <a:ext cx="6653601" cy="1607337"/>
          </a:xfrm>
        </p:spPr>
        <p:txBody>
          <a:bodyPr vert="horz" lIns="91440" tIns="45720" rIns="91440" bIns="0" rtlCol="0" anchor="b" anchorCtr="0">
            <a:normAutofit/>
          </a:bodyPr>
          <a:lstStyle>
            <a:lvl1pPr marL="0" marR="0" algn="l" defTabSz="914400" rtl="0" eaLnBrk="1" fontAlgn="auto" latinLnBrk="0" hangingPunct="1">
              <a:lnSpc>
                <a:spcPct val="100000"/>
              </a:lnSpc>
              <a:buNone/>
              <a:defRPr kumimoji="0" lang="zh-CN" altLang="en-US" sz="9600" b="1" i="0" u="none" strike="noStrike" kern="1200" cap="none" spc="600" normalizeH="0" baseline="0" noProof="1">
                <a:solidFill>
                  <a:schemeClr val="accent1"/>
                </a:solidFill>
                <a:uFillTx/>
                <a:latin typeface="Arial" pitchFamily="34" charset="0"/>
                <a:ea typeface="微软雅黑" panose="020b0503020204020204" pitchFamily="34"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7" name="任意形状 8"/>
          <p:cNvSpPr/>
          <p:nvPr userDrawn="1">
            <p:custDataLst>
              <p:tags r:id="rId1"/>
            </p:custDataLst>
          </p:nvPr>
        </p:nvSpPr>
        <p:spPr>
          <a:xfrm>
            <a:off x="9727092" y="-51"/>
            <a:ext cx="2464998" cy="2403231"/>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6" name="任意形状 8"/>
          <p:cNvSpPr/>
          <p:nvPr userDrawn="1">
            <p:custDataLst>
              <p:tags r:id="rId2"/>
            </p:custDataLst>
          </p:nvPr>
        </p:nvSpPr>
        <p:spPr>
          <a:xfrm rot="10800000">
            <a:off x="0" y="5480050"/>
            <a:ext cx="1412875" cy="137795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2" name="标题 1"/>
          <p:cNvSpPr>
            <a:spLocks noGrp="1"/>
          </p:cNvSpPr>
          <p:nvPr>
            <p:ph type="title"/>
            <p:custDataLst>
              <p:tags r:id="rId3"/>
            </p:custDataLst>
          </p:nvPr>
        </p:nvSpPr>
        <p:spPr/>
        <p:txBody>
          <a:bodyPr>
            <a:normAutofit/>
          </a:bodyPr>
          <a:lstStyle>
            <a:lvl1pPr>
              <a:defRPr baseline="0">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11" name="矩形 10"/>
          <p:cNvSpPr/>
          <p:nvPr userDrawn="1">
            <p:custDataLst>
              <p:tags r:id="rId1"/>
            </p:custDataLst>
          </p:nvPr>
        </p:nvSpPr>
        <p:spPr>
          <a:xfrm>
            <a:off x="0" y="0"/>
            <a:ext cx="1219263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矩形 7"/>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3"/>
            </p:custDataLst>
          </p:nvPr>
        </p:nvSpPr>
        <p:spPr>
          <a:xfrm>
            <a:off x="1281600" y="1249200"/>
            <a:ext cx="9626400" cy="723600"/>
          </a:xfrm>
        </p:spPr>
        <p:txBody>
          <a:bodyPr anchor="ctr">
            <a:normAutofit/>
          </a:bodyPr>
          <a:lstStyle>
            <a:lvl1pPr>
              <a:defRPr sz="3200" baseline="0">
                <a:solidFill>
                  <a:schemeClr val="accent1"/>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75000"/>
                    <a:lumOff val="25000"/>
                  </a:schemeClr>
                </a:solidFill>
                <a:latin typeface="Arial" pitchFamily="34" charset="0"/>
                <a:ea typeface="微软雅黑" panose="020b0503020204020204" pitchFamily="34" charset="-122"/>
              </a:defRPr>
            </a:lvl1pPr>
            <a:lvl2pPr>
              <a:defRPr baseline="0">
                <a:solidFill>
                  <a:schemeClr val="tx1">
                    <a:lumMod val="75000"/>
                    <a:lumOff val="25000"/>
                  </a:schemeClr>
                </a:solidFill>
                <a:latin typeface="Arial" pitchFamily="34" charset="0"/>
                <a:ea typeface="微软雅黑" panose="020b0503020204020204" pitchFamily="34" charset="-122"/>
              </a:defRPr>
            </a:lvl2pPr>
            <a:lvl3pPr>
              <a:defRPr baseline="0">
                <a:solidFill>
                  <a:schemeClr val="tx1">
                    <a:lumMod val="75000"/>
                    <a:lumOff val="25000"/>
                  </a:schemeClr>
                </a:solidFill>
                <a:latin typeface="Arial" pitchFamily="34" charset="0"/>
                <a:ea typeface="微软雅黑" panose="020b0503020204020204" pitchFamily="34" charset="-122"/>
              </a:defRPr>
            </a:lvl3pPr>
            <a:lvl4pPr>
              <a:defRPr baseline="0">
                <a:solidFill>
                  <a:schemeClr val="tx1">
                    <a:lumMod val="75000"/>
                    <a:lumOff val="25000"/>
                  </a:schemeClr>
                </a:solidFill>
                <a:latin typeface="Arial" pitchFamily="34" charset="0"/>
                <a:ea typeface="微软雅黑" panose="020b0503020204020204" pitchFamily="34" charset="-122"/>
              </a:defRPr>
            </a:lvl4pPr>
            <a:lvl5pPr>
              <a:defRPr baseline="0">
                <a:solidFill>
                  <a:schemeClr val="tx1">
                    <a:lumMod val="75000"/>
                    <a:lumOff val="2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6" name="任意形状 8"/>
          <p:cNvSpPr/>
          <p:nvPr userDrawn="1">
            <p:custDataLst>
              <p:tags r:id="rId2"/>
            </p:custDataLst>
          </p:nvPr>
        </p:nvSpPr>
        <p:spPr>
          <a:xfrm rot="16200000">
            <a:off x="-21591" y="25773"/>
            <a:ext cx="1741805" cy="1698625"/>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10" name="任意形状 9"/>
          <p:cNvSpPr/>
          <p:nvPr userDrawn="1">
            <p:custDataLst>
              <p:tags r:id="rId3"/>
            </p:custDataLst>
          </p:nvPr>
        </p:nvSpPr>
        <p:spPr>
          <a:xfrm rot="10800000">
            <a:off x="0" y="5913755"/>
            <a:ext cx="976630" cy="95250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tx2">
                  <a:lumMod val="90000"/>
                  <a:alpha val="24000"/>
                </a:schemeClr>
              </a:gs>
              <a:gs pos="100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normAutofit/>
          </a:bodyPr>
          <a:lstStyle>
            <a:lvl1pPr>
              <a:defRPr sz="3600" baseline="0">
                <a:solidFill>
                  <a:schemeClr val="accent1"/>
                </a:solidFill>
                <a:latin typeface="Arial" pitchFamily="34" charset="0"/>
                <a:ea typeface="微软雅黑" panose="020b0503020204020204" pitchFamily="34" charset="-122"/>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baseline="0">
                <a:solidFill>
                  <a:schemeClr val="tx1">
                    <a:lumMod val="75000"/>
                    <a:lumOff val="25000"/>
                  </a:schemeClr>
                </a:solidFill>
                <a:latin typeface="Arial" pitchFamily="34" charset="0"/>
                <a:ea typeface="微软雅黑" panose="020b0503020204020204" pitchFamily="34" charset="-122"/>
              </a:defRPr>
            </a:lvl1pPr>
            <a:lvl2pPr>
              <a:defRPr baseline="0">
                <a:solidFill>
                  <a:schemeClr val="tx1">
                    <a:lumMod val="75000"/>
                    <a:lumOff val="25000"/>
                  </a:schemeClr>
                </a:solidFill>
                <a:latin typeface="Arial" pitchFamily="34" charset="0"/>
                <a:ea typeface="微软雅黑" panose="020b0503020204020204" pitchFamily="34" charset="-122"/>
              </a:defRPr>
            </a:lvl2pPr>
            <a:lvl3pPr>
              <a:defRPr baseline="0">
                <a:solidFill>
                  <a:schemeClr val="tx1">
                    <a:lumMod val="75000"/>
                    <a:lumOff val="25000"/>
                  </a:schemeClr>
                </a:solidFill>
                <a:latin typeface="Arial" pitchFamily="34" charset="0"/>
                <a:ea typeface="微软雅黑" panose="020b0503020204020204" pitchFamily="34" charset="-122"/>
              </a:defRPr>
            </a:lvl3pPr>
            <a:lvl4pPr>
              <a:defRPr baseline="0">
                <a:solidFill>
                  <a:schemeClr val="tx1">
                    <a:lumMod val="75000"/>
                    <a:lumOff val="25000"/>
                  </a:schemeClr>
                </a:solidFill>
                <a:latin typeface="Arial" pitchFamily="34" charset="0"/>
                <a:ea typeface="微软雅黑" panose="020b0503020204020204" pitchFamily="34" charset="-122"/>
              </a:defRPr>
            </a:lvl4pPr>
            <a:lvl5pPr>
              <a:defRPr baseline="0">
                <a:solidFill>
                  <a:schemeClr val="tx1">
                    <a:lumMod val="75000"/>
                    <a:lumOff val="2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75000"/>
                    <a:lumOff val="25000"/>
                  </a:schemeClr>
                </a:solidFill>
                <a:latin typeface="Arial" pitchFamily="34" charset="0"/>
                <a:ea typeface="微软雅黑" panose="020b0503020204020204" pitchFamily="34" charset="-122"/>
              </a:defRPr>
            </a:lvl1pPr>
            <a:lvl2pPr>
              <a:defRPr baseline="0">
                <a:solidFill>
                  <a:schemeClr val="tx1">
                    <a:lumMod val="75000"/>
                    <a:lumOff val="25000"/>
                  </a:schemeClr>
                </a:solidFill>
                <a:latin typeface="Arial" pitchFamily="34" charset="0"/>
                <a:ea typeface="微软雅黑" panose="020b0503020204020204" pitchFamily="34" charset="-122"/>
              </a:defRPr>
            </a:lvl2pPr>
            <a:lvl3pPr>
              <a:defRPr baseline="0">
                <a:solidFill>
                  <a:schemeClr val="tx1">
                    <a:lumMod val="75000"/>
                    <a:lumOff val="25000"/>
                  </a:schemeClr>
                </a:solidFill>
                <a:latin typeface="Arial" pitchFamily="34" charset="0"/>
                <a:ea typeface="微软雅黑" panose="020b0503020204020204" pitchFamily="34" charset="-122"/>
              </a:defRPr>
            </a:lvl3pPr>
            <a:lvl4pPr>
              <a:defRPr baseline="0">
                <a:solidFill>
                  <a:schemeClr val="tx1">
                    <a:lumMod val="75000"/>
                    <a:lumOff val="25000"/>
                  </a:schemeClr>
                </a:solidFill>
                <a:latin typeface="Arial" pitchFamily="34" charset="0"/>
                <a:ea typeface="微软雅黑" panose="020b0503020204020204" pitchFamily="34" charset="-122"/>
              </a:defRPr>
            </a:lvl4pPr>
            <a:lvl5pPr>
              <a:defRPr baseline="0">
                <a:solidFill>
                  <a:schemeClr val="tx1">
                    <a:lumMod val="75000"/>
                    <a:lumOff val="2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3825"/>
          </a:xfrm>
          <a:prstGeom prst="rect">
            <a:avLst/>
          </a:prstGeom>
          <a:solidFill>
            <a:schemeClr val="tx2">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8" name="任意形状 9"/>
          <p:cNvSpPr/>
          <p:nvPr userDrawn="1">
            <p:custDataLst>
              <p:tags r:id="rId2"/>
            </p:custDataLst>
          </p:nvPr>
        </p:nvSpPr>
        <p:spPr>
          <a:xfrm rot="16200000">
            <a:off x="-18383" y="15240"/>
            <a:ext cx="1243965" cy="1213485"/>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tx2">
                  <a:lumMod val="90000"/>
                  <a:alpha val="24000"/>
                </a:schemeClr>
              </a:gs>
              <a:gs pos="100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6" name="任意形状 8"/>
          <p:cNvSpPr/>
          <p:nvPr userDrawn="1">
            <p:custDataLst>
              <p:tags r:id="rId3"/>
            </p:custDataLst>
          </p:nvPr>
        </p:nvSpPr>
        <p:spPr>
          <a:xfrm>
            <a:off x="10344785" y="0"/>
            <a:ext cx="1847215" cy="1801495"/>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2" name="标题 1"/>
          <p:cNvSpPr>
            <a:spLocks noGrp="1"/>
          </p:cNvSpPr>
          <p:nvPr>
            <p:ph type="title"/>
            <p:custDataLst>
              <p:tags r:id="rId4"/>
            </p:custDataLst>
          </p:nvPr>
        </p:nvSpPr>
        <p:spPr>
          <a:xfrm>
            <a:off x="612000" y="781200"/>
            <a:ext cx="10976400" cy="626400"/>
          </a:xfrm>
        </p:spPr>
        <p:txBody>
          <a:bodyPr anchor="ctr">
            <a:normAutofit/>
          </a:bodyPr>
          <a:lstStyle>
            <a:lvl1pPr algn="ctr">
              <a:defRPr sz="3600" baseline="0">
                <a:solidFill>
                  <a:schemeClr val="accent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baseline="0">
                <a:solidFill>
                  <a:schemeClr val="tx1">
                    <a:lumMod val="75000"/>
                    <a:lumOff val="2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baseline="0">
                <a:solidFill>
                  <a:schemeClr val="tx1">
                    <a:lumMod val="75000"/>
                    <a:lumOff val="25000"/>
                  </a:schemeClr>
                </a:solidFill>
                <a:latin typeface="Arial" pitchFamily="34" charset="0"/>
                <a:ea typeface="微软雅黑" panose="020b0503020204020204" pitchFamily="34" charset="-122"/>
              </a:defRPr>
            </a:lvl1pPr>
            <a:lvl2pPr>
              <a:defRPr baseline="0">
                <a:solidFill>
                  <a:schemeClr val="tx1">
                    <a:lumMod val="75000"/>
                    <a:lumOff val="25000"/>
                  </a:schemeClr>
                </a:solidFill>
                <a:latin typeface="Arial" pitchFamily="34" charset="0"/>
                <a:ea typeface="微软雅黑" panose="020b0503020204020204" pitchFamily="34" charset="-122"/>
              </a:defRPr>
            </a:lvl2pPr>
            <a:lvl3pPr>
              <a:defRPr baseline="0">
                <a:solidFill>
                  <a:schemeClr val="tx1">
                    <a:lumMod val="75000"/>
                    <a:lumOff val="25000"/>
                  </a:schemeClr>
                </a:solidFill>
                <a:latin typeface="Arial" pitchFamily="34" charset="0"/>
                <a:ea typeface="微软雅黑" panose="020b0503020204020204" pitchFamily="34" charset="-122"/>
              </a:defRPr>
            </a:lvl3pPr>
            <a:lvl4pPr>
              <a:defRPr baseline="0">
                <a:solidFill>
                  <a:schemeClr val="tx1">
                    <a:lumMod val="75000"/>
                    <a:lumOff val="25000"/>
                  </a:schemeClr>
                </a:solidFill>
                <a:latin typeface="Arial" pitchFamily="34" charset="0"/>
                <a:ea typeface="微软雅黑" panose="020b0503020204020204" pitchFamily="34" charset="-122"/>
              </a:defRPr>
            </a:lvl4pPr>
            <a:lvl5pPr>
              <a:defRPr baseline="0">
                <a:solidFill>
                  <a:schemeClr val="tx1">
                    <a:lumMod val="75000"/>
                    <a:lumOff val="2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3810" y="5029201"/>
            <a:ext cx="12192000" cy="1828799"/>
          </a:xfrm>
          <a:prstGeom prst="rect">
            <a:avLst/>
          </a:prstGeom>
          <a:solidFill>
            <a:schemeClr val="tx2">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0" name="任意形状 9"/>
          <p:cNvSpPr/>
          <p:nvPr userDrawn="1">
            <p:custDataLst>
              <p:tags r:id="rId2"/>
            </p:custDataLst>
          </p:nvPr>
        </p:nvSpPr>
        <p:spPr>
          <a:xfrm rot="10800000">
            <a:off x="3810" y="5905500"/>
            <a:ext cx="976630" cy="95250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tx2">
                  <a:lumMod val="90000"/>
                  <a:alpha val="24000"/>
                </a:schemeClr>
              </a:gs>
              <a:gs pos="100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highlight>
                <a:srgbClr val="1171F1"/>
              </a:highlight>
            </a:endParaRPr>
          </a:p>
        </p:txBody>
      </p:sp>
      <p:sp>
        <p:nvSpPr>
          <p:cNvPr id="2" name="标题 1"/>
          <p:cNvSpPr>
            <a:spLocks noGrp="1"/>
          </p:cNvSpPr>
          <p:nvPr>
            <p:ph type="title"/>
            <p:custDataLst>
              <p:tags r:id="rId3"/>
            </p:custDataLst>
          </p:nvPr>
        </p:nvSpPr>
        <p:spPr>
          <a:xfrm>
            <a:off x="604800" y="669600"/>
            <a:ext cx="10976400" cy="565200"/>
          </a:xfrm>
        </p:spPr>
        <p:txBody>
          <a:bodyPr anchor="ctr">
            <a:normAutofit/>
          </a:bodyPr>
          <a:lstStyle>
            <a:lvl1pPr algn="ctr">
              <a:defRPr sz="3200" baseline="0">
                <a:solidFill>
                  <a:schemeClr val="accent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604837" y="1681200"/>
            <a:ext cx="10990800" cy="3211200"/>
          </a:xfrm>
        </p:spPr>
        <p:txBody>
          <a:bodyPr/>
          <a:lstStyle>
            <a:lvl1pPr>
              <a:defRPr baseline="0">
                <a:solidFill>
                  <a:schemeClr val="tx1">
                    <a:lumMod val="75000"/>
                    <a:lumOff val="25000"/>
                  </a:schemeClr>
                </a:solidFill>
                <a:latin typeface="Arial" pitchFamily="34" charset="0"/>
                <a:ea typeface="微软雅黑" panose="020b0503020204020204" pitchFamily="34" charset="-122"/>
              </a:defRPr>
            </a:lvl1pPr>
            <a:lvl2pPr>
              <a:defRPr baseline="0">
                <a:solidFill>
                  <a:schemeClr val="tx1">
                    <a:lumMod val="75000"/>
                    <a:lumOff val="25000"/>
                  </a:schemeClr>
                </a:solidFill>
                <a:latin typeface="Arial" pitchFamily="34" charset="0"/>
                <a:ea typeface="微软雅黑" panose="020b0503020204020204" pitchFamily="34" charset="-122"/>
              </a:defRPr>
            </a:lvl2pPr>
            <a:lvl3pPr>
              <a:defRPr baseline="0">
                <a:solidFill>
                  <a:schemeClr val="tx1">
                    <a:lumMod val="75000"/>
                    <a:lumOff val="25000"/>
                  </a:schemeClr>
                </a:solidFill>
                <a:latin typeface="Arial" pitchFamily="34" charset="0"/>
                <a:ea typeface="微软雅黑" panose="020b0503020204020204" pitchFamily="34" charset="-122"/>
              </a:defRPr>
            </a:lvl3pPr>
            <a:lvl4pPr>
              <a:defRPr baseline="0">
                <a:solidFill>
                  <a:schemeClr val="tx1">
                    <a:lumMod val="75000"/>
                    <a:lumOff val="25000"/>
                  </a:schemeClr>
                </a:solidFill>
                <a:latin typeface="Arial" pitchFamily="34" charset="0"/>
                <a:ea typeface="微软雅黑" panose="020b0503020204020204" pitchFamily="34" charset="-122"/>
              </a:defRPr>
            </a:lvl4pPr>
            <a:lvl5pPr>
              <a:defRPr baseline="0">
                <a:solidFill>
                  <a:schemeClr val="tx1">
                    <a:lumMod val="75000"/>
                    <a:lumOff val="2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8"/>
            </p:custDataLst>
          </p:nvPr>
        </p:nvSpPr>
        <p:spPr>
          <a:xfrm>
            <a:off x="594000" y="5180400"/>
            <a:ext cx="11001600" cy="1011600"/>
          </a:xfrm>
        </p:spPr>
        <p:txBody>
          <a:bodyPr/>
          <a:lstStyle>
            <a:lvl1pPr>
              <a:defRPr baseline="0">
                <a:solidFill>
                  <a:schemeClr val="tx1">
                    <a:lumMod val="75000"/>
                    <a:lumOff val="2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3492"/>
            <a:ext cx="12192000" cy="914400"/>
          </a:xfrm>
          <a:prstGeom prst="rect">
            <a:avLst/>
          </a:prstGeom>
          <a:solidFill>
            <a:schemeClr val="tx2">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755" y="193040"/>
            <a:ext cx="11037570" cy="521335"/>
          </a:xfrm>
        </p:spPr>
        <p:txBody>
          <a:bodyPr>
            <a:noAutofit/>
          </a:bodyPr>
          <a:lstStyle>
            <a:lvl1pPr>
              <a:defRPr sz="2800" baseline="0">
                <a:solidFill>
                  <a:schemeClr val="accent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75000"/>
                    <a:lumOff val="25000"/>
                  </a:schemeClr>
                </a:solidFill>
                <a:latin typeface="Arial" pitchFamily="34" charset="0"/>
                <a:ea typeface="微软雅黑" panose="020b0503020204020204" pitchFamily="34" charset="-122"/>
              </a:defRPr>
            </a:lvl1pPr>
            <a:lvl2pPr>
              <a:defRPr baseline="0">
                <a:solidFill>
                  <a:schemeClr val="tx1">
                    <a:lumMod val="75000"/>
                    <a:lumOff val="25000"/>
                  </a:schemeClr>
                </a:solidFill>
                <a:latin typeface="Arial" pitchFamily="34" charset="0"/>
                <a:ea typeface="微软雅黑" panose="020b0503020204020204" pitchFamily="34" charset="-122"/>
              </a:defRPr>
            </a:lvl2pPr>
            <a:lvl3pPr>
              <a:defRPr baseline="0">
                <a:solidFill>
                  <a:schemeClr val="tx1">
                    <a:lumMod val="75000"/>
                    <a:lumOff val="25000"/>
                  </a:schemeClr>
                </a:solidFill>
                <a:latin typeface="Arial" pitchFamily="34" charset="0"/>
                <a:ea typeface="微软雅黑" panose="020b0503020204020204" pitchFamily="34" charset="-122"/>
              </a:defRPr>
            </a:lvl3pPr>
            <a:lvl4pPr>
              <a:defRPr baseline="0">
                <a:solidFill>
                  <a:schemeClr val="tx1">
                    <a:lumMod val="75000"/>
                    <a:lumOff val="25000"/>
                  </a:schemeClr>
                </a:solidFill>
                <a:latin typeface="Arial" pitchFamily="34" charset="0"/>
                <a:ea typeface="微软雅黑" panose="020b0503020204020204" pitchFamily="34" charset="-122"/>
              </a:defRPr>
            </a:lvl4pPr>
            <a:lvl5pPr>
              <a:defRPr baseline="0">
                <a:solidFill>
                  <a:schemeClr val="tx1">
                    <a:lumMod val="75000"/>
                    <a:lumOff val="2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75000"/>
                    <a:lumOff val="25000"/>
                  </a:schemeClr>
                </a:solidFill>
                <a:latin typeface="Arial" pitchFamily="34" charset="0"/>
                <a:ea typeface="微软雅黑" panose="020b0503020204020204" pitchFamily="34" charset="-122"/>
              </a:defRPr>
            </a:lvl1pPr>
            <a:lvl2pPr>
              <a:defRPr baseline="0">
                <a:solidFill>
                  <a:schemeClr val="tx1">
                    <a:lumMod val="75000"/>
                    <a:lumOff val="25000"/>
                  </a:schemeClr>
                </a:solidFill>
                <a:latin typeface="Arial" pitchFamily="34" charset="0"/>
                <a:ea typeface="微软雅黑" panose="020b0503020204020204" pitchFamily="34" charset="-122"/>
              </a:defRPr>
            </a:lvl2pPr>
            <a:lvl3pPr>
              <a:defRPr baseline="0">
                <a:solidFill>
                  <a:schemeClr val="tx1">
                    <a:lumMod val="75000"/>
                    <a:lumOff val="25000"/>
                  </a:schemeClr>
                </a:solidFill>
                <a:latin typeface="Arial" pitchFamily="34" charset="0"/>
                <a:ea typeface="微软雅黑" panose="020b0503020204020204" pitchFamily="34" charset="-122"/>
              </a:defRPr>
            </a:lvl3pPr>
            <a:lvl4pPr>
              <a:defRPr baseline="0">
                <a:solidFill>
                  <a:schemeClr val="tx1">
                    <a:lumMod val="75000"/>
                    <a:lumOff val="25000"/>
                  </a:schemeClr>
                </a:solidFill>
                <a:latin typeface="Arial" pitchFamily="34" charset="0"/>
                <a:ea typeface="微软雅黑" panose="020b0503020204020204" pitchFamily="34" charset="-122"/>
              </a:defRPr>
            </a:lvl4pPr>
            <a:lvl5pPr>
              <a:defRPr baseline="0">
                <a:solidFill>
                  <a:schemeClr val="tx1">
                    <a:lumMod val="75000"/>
                    <a:lumOff val="2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75000"/>
                    <a:lumOff val="2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75000"/>
                    <a:lumOff val="2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normAutofit/>
          </a:bodyPr>
          <a:lstStyle>
            <a:lvl1pPr algn="ctr">
              <a:defRPr sz="6000" baseline="0">
                <a:solidFill>
                  <a:schemeClr val="accent1"/>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75000"/>
                    <a:lumOff val="2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ustom Layou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tags" Target="../tags/tag6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slideLayout" Target="../slideLayouts/slideLayout41.xml" /><Relationship Id="rId2" Type="http://schemas.openxmlformats.org/officeDocument/2006/relationships/slideLayout" Target="../slideLayouts/slideLayout24.xml" /><Relationship Id="rId20" Type="http://schemas.openxmlformats.org/officeDocument/2006/relationships/tags" Target="../tags/tag185.xml" /><Relationship Id="rId21" Type="http://schemas.openxmlformats.org/officeDocument/2006/relationships/tags" Target="../tags/tag186.xml" /><Relationship Id="rId22" Type="http://schemas.openxmlformats.org/officeDocument/2006/relationships/tags" Target="../tags/tag187.xml" /><Relationship Id="rId23" Type="http://schemas.openxmlformats.org/officeDocument/2006/relationships/tags" Target="../tags/tag188.xml" /><Relationship Id="rId24" Type="http://schemas.openxmlformats.org/officeDocument/2006/relationships/tags" Target="../tags/tag189.xml" /><Relationship Id="rId25" Type="http://schemas.openxmlformats.org/officeDocument/2006/relationships/tags" Target="../tags/tag190.xml" /><Relationship Id="rId26"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lt2"/>
        </a:solid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7"/>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20"/>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2"/>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 id="2147483689" r:id="rId18"/>
    <p:sldLayoutId id="2147483690" r:id="rId19"/>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accent1"/>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75000"/>
              <a:lumOff val="2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75000"/>
              <a:lumOff val="2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ags" Target="../tags/tag19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image" Target="../media/image2.jpeg" /><Relationship Id="rId15" Type="http://schemas.openxmlformats.org/officeDocument/2006/relationships/tags" Target="../tags/tag204.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image" Target="../media/image3.jpeg"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tags" Target="../tags/tag212.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image" Target="../media/image4.png" /><Relationship Id="rId26" Type="http://schemas.openxmlformats.org/officeDocument/2006/relationships/tags" Target="../tags/tag235.xml" /><Relationship Id="rId27" Type="http://schemas.openxmlformats.org/officeDocument/2006/relationships/image" Target="../media/image5.png" /><Relationship Id="rId28" Type="http://schemas.openxmlformats.org/officeDocument/2006/relationships/image" Target="../media/image6.png" /><Relationship Id="rId29" Type="http://schemas.openxmlformats.org/officeDocument/2006/relationships/tags" Target="../tags/tag236.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image" Target="../media/image3.jpeg"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tags" Target="../tags/tag254.xml" /><Relationship Id="rId13" Type="http://schemas.openxmlformats.org/officeDocument/2006/relationships/tags" Target="../tags/tag255.xml" /><Relationship Id="rId14" Type="http://schemas.openxmlformats.org/officeDocument/2006/relationships/tags" Target="../tags/tag256.xml" /><Relationship Id="rId15" Type="http://schemas.openxmlformats.org/officeDocument/2006/relationships/tags" Target="../tags/tag257.xml" /><Relationship Id="rId16" Type="http://schemas.openxmlformats.org/officeDocument/2006/relationships/tags" Target="../tags/tag258.xml" /><Relationship Id="rId17" Type="http://schemas.openxmlformats.org/officeDocument/2006/relationships/tags" Target="../tags/tag259.xml" /><Relationship Id="rId18" Type="http://schemas.openxmlformats.org/officeDocument/2006/relationships/tags" Target="../tags/tag260.x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tags" Target="../tags/tag250.xml" /><Relationship Id="rId9" Type="http://schemas.openxmlformats.org/officeDocument/2006/relationships/tags" Target="../tags/tag25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tags" Target="../tags/tag26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70.xml" /><Relationship Id="rId11" Type="http://schemas.openxmlformats.org/officeDocument/2006/relationships/tags" Target="../tags/tag271.xml" /><Relationship Id="rId12" Type="http://schemas.openxmlformats.org/officeDocument/2006/relationships/tags" Target="../tags/tag272.xml" /><Relationship Id="rId13" Type="http://schemas.openxmlformats.org/officeDocument/2006/relationships/tags" Target="../tags/tag273.xml" /><Relationship Id="rId14" Type="http://schemas.openxmlformats.org/officeDocument/2006/relationships/tags" Target="../tags/tag274.xml" /><Relationship Id="rId15" Type="http://schemas.openxmlformats.org/officeDocument/2006/relationships/tags" Target="../tags/tag275.xml" /><Relationship Id="rId16" Type="http://schemas.openxmlformats.org/officeDocument/2006/relationships/tags" Target="../tags/tag276.xml" /><Relationship Id="rId17" Type="http://schemas.openxmlformats.org/officeDocument/2006/relationships/tags" Target="../tags/tag277.xml" /><Relationship Id="rId18" Type="http://schemas.openxmlformats.org/officeDocument/2006/relationships/tags" Target="../tags/tag278.xml" /><Relationship Id="rId19" Type="http://schemas.openxmlformats.org/officeDocument/2006/relationships/tags" Target="../tags/tag279.xml" /><Relationship Id="rId2" Type="http://schemas.openxmlformats.org/officeDocument/2006/relationships/tags" Target="../tags/tag262.xml" /><Relationship Id="rId20" Type="http://schemas.openxmlformats.org/officeDocument/2006/relationships/tags" Target="../tags/tag280.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tags" Target="../tags/tag266.xml" /><Relationship Id="rId7" Type="http://schemas.openxmlformats.org/officeDocument/2006/relationships/tags" Target="../tags/tag267.xml" /><Relationship Id="rId8" Type="http://schemas.openxmlformats.org/officeDocument/2006/relationships/tags" Target="../tags/tag268.xml" /><Relationship Id="rId9" Type="http://schemas.openxmlformats.org/officeDocument/2006/relationships/tags" Target="../tags/tag26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89.xml" /><Relationship Id="rId11" Type="http://schemas.openxmlformats.org/officeDocument/2006/relationships/tags" Target="../tags/tag290.xml" /><Relationship Id="rId12" Type="http://schemas.openxmlformats.org/officeDocument/2006/relationships/tags" Target="../tags/tag291.xml" /><Relationship Id="rId13" Type="http://schemas.openxmlformats.org/officeDocument/2006/relationships/tags" Target="../tags/tag292.xml" /><Relationship Id="rId14" Type="http://schemas.openxmlformats.org/officeDocument/2006/relationships/tags" Target="../tags/tag293.xml" /><Relationship Id="rId15" Type="http://schemas.openxmlformats.org/officeDocument/2006/relationships/tags" Target="../tags/tag294.xml" /><Relationship Id="rId16" Type="http://schemas.openxmlformats.org/officeDocument/2006/relationships/tags" Target="../tags/tag295.xml" /><Relationship Id="rId17" Type="http://schemas.openxmlformats.org/officeDocument/2006/relationships/tags" Target="../tags/tag296.xml" /><Relationship Id="rId18" Type="http://schemas.openxmlformats.org/officeDocument/2006/relationships/tags" Target="../tags/tag297.xml" /><Relationship Id="rId19" Type="http://schemas.openxmlformats.org/officeDocument/2006/relationships/tags" Target="../tags/tag298.xml" /><Relationship Id="rId2" Type="http://schemas.openxmlformats.org/officeDocument/2006/relationships/tags" Target="../tags/tag281.xml" /><Relationship Id="rId20" Type="http://schemas.openxmlformats.org/officeDocument/2006/relationships/tags" Target="../tags/tag299.xml" /><Relationship Id="rId21" Type="http://schemas.openxmlformats.org/officeDocument/2006/relationships/tags" Target="../tags/tag300.xml" /><Relationship Id="rId22" Type="http://schemas.openxmlformats.org/officeDocument/2006/relationships/tags" Target="../tags/tag301.xml" /><Relationship Id="rId23" Type="http://schemas.openxmlformats.org/officeDocument/2006/relationships/tags" Target="../tags/tag302.xml" /><Relationship Id="rId24" Type="http://schemas.openxmlformats.org/officeDocument/2006/relationships/tags" Target="../tags/tag303.xml" /><Relationship Id="rId25" Type="http://schemas.openxmlformats.org/officeDocument/2006/relationships/tags" Target="../tags/tag304.xml" /><Relationship Id="rId26" Type="http://schemas.openxmlformats.org/officeDocument/2006/relationships/tags" Target="../tags/tag305.xml" /><Relationship Id="rId27" Type="http://schemas.openxmlformats.org/officeDocument/2006/relationships/tags" Target="../tags/tag306.xml" /><Relationship Id="rId28" Type="http://schemas.openxmlformats.org/officeDocument/2006/relationships/tags" Target="../tags/tag307.xml" /><Relationship Id="rId29" Type="http://schemas.openxmlformats.org/officeDocument/2006/relationships/tags" Target="../tags/tag308.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tags" Target="../tags/tag286.xml" /><Relationship Id="rId8" Type="http://schemas.openxmlformats.org/officeDocument/2006/relationships/tags" Target="../tags/tag287.xml" /><Relationship Id="rId9" Type="http://schemas.openxmlformats.org/officeDocument/2006/relationships/tags" Target="../tags/tag28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17.xml" /><Relationship Id="rId11" Type="http://schemas.openxmlformats.org/officeDocument/2006/relationships/tags" Target="../tags/tag318.xml" /><Relationship Id="rId12" Type="http://schemas.openxmlformats.org/officeDocument/2006/relationships/tags" Target="../tags/tag319.xml" /><Relationship Id="rId13" Type="http://schemas.openxmlformats.org/officeDocument/2006/relationships/tags" Target="../tags/tag320.xml" /><Relationship Id="rId14" Type="http://schemas.openxmlformats.org/officeDocument/2006/relationships/tags" Target="../tags/tag321.xml" /><Relationship Id="rId15" Type="http://schemas.openxmlformats.org/officeDocument/2006/relationships/tags" Target="../tags/tag322.xml" /><Relationship Id="rId16" Type="http://schemas.openxmlformats.org/officeDocument/2006/relationships/tags" Target="../tags/tag323.xml" /><Relationship Id="rId17" Type="http://schemas.openxmlformats.org/officeDocument/2006/relationships/tags" Target="../tags/tag324.xml" /><Relationship Id="rId18" Type="http://schemas.openxmlformats.org/officeDocument/2006/relationships/tags" Target="../tags/tag325.xml" /><Relationship Id="rId19" Type="http://schemas.openxmlformats.org/officeDocument/2006/relationships/tags" Target="../tags/tag326.xml" /><Relationship Id="rId2" Type="http://schemas.openxmlformats.org/officeDocument/2006/relationships/tags" Target="../tags/tag309.xml" /><Relationship Id="rId20" Type="http://schemas.openxmlformats.org/officeDocument/2006/relationships/tags" Target="../tags/tag327.xml" /><Relationship Id="rId21" Type="http://schemas.openxmlformats.org/officeDocument/2006/relationships/tags" Target="../tags/tag328.xml" /><Relationship Id="rId22" Type="http://schemas.openxmlformats.org/officeDocument/2006/relationships/tags" Target="../tags/tag329.xml" /><Relationship Id="rId23" Type="http://schemas.openxmlformats.org/officeDocument/2006/relationships/tags" Target="../tags/tag330.xml" /><Relationship Id="rId24" Type="http://schemas.openxmlformats.org/officeDocument/2006/relationships/tags" Target="../tags/tag331.xml" /><Relationship Id="rId3" Type="http://schemas.openxmlformats.org/officeDocument/2006/relationships/tags" Target="../tags/tag310.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tags" Target="../tags/tag313.xml" /><Relationship Id="rId7" Type="http://schemas.openxmlformats.org/officeDocument/2006/relationships/tags" Target="../tags/tag314.xml" /><Relationship Id="rId8" Type="http://schemas.openxmlformats.org/officeDocument/2006/relationships/tags" Target="../tags/tag315.xml" /><Relationship Id="rId9" Type="http://schemas.openxmlformats.org/officeDocument/2006/relationships/tags" Target="../tags/tag3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40.xml" /><Relationship Id="rId11" Type="http://schemas.openxmlformats.org/officeDocument/2006/relationships/image" Target="../media/image7.png" /><Relationship Id="rId12" Type="http://schemas.openxmlformats.org/officeDocument/2006/relationships/tags" Target="../tags/tag341.xml" /><Relationship Id="rId13" Type="http://schemas.openxmlformats.org/officeDocument/2006/relationships/tags" Target="../tags/tag342.xml" /><Relationship Id="rId14" Type="http://schemas.openxmlformats.org/officeDocument/2006/relationships/tags" Target="../tags/tag343.xml" /><Relationship Id="rId15" Type="http://schemas.openxmlformats.org/officeDocument/2006/relationships/tags" Target="../tags/tag344.xml" /><Relationship Id="rId16" Type="http://schemas.openxmlformats.org/officeDocument/2006/relationships/tags" Target="../tags/tag345.xml" /><Relationship Id="rId17" Type="http://schemas.openxmlformats.org/officeDocument/2006/relationships/tags" Target="../tags/tag346.xml" /><Relationship Id="rId18" Type="http://schemas.openxmlformats.org/officeDocument/2006/relationships/tags" Target="../tags/tag347.xml" /><Relationship Id="rId19" Type="http://schemas.openxmlformats.org/officeDocument/2006/relationships/tags" Target="../tags/tag348.xml" /><Relationship Id="rId2" Type="http://schemas.openxmlformats.org/officeDocument/2006/relationships/tags" Target="../tags/tag332.xml" /><Relationship Id="rId20" Type="http://schemas.openxmlformats.org/officeDocument/2006/relationships/tags" Target="../tags/tag349.xml" /><Relationship Id="rId21" Type="http://schemas.openxmlformats.org/officeDocument/2006/relationships/tags" Target="../tags/tag350.xml" /><Relationship Id="rId22" Type="http://schemas.openxmlformats.org/officeDocument/2006/relationships/tags" Target="../tags/tag351.xml" /><Relationship Id="rId3" Type="http://schemas.openxmlformats.org/officeDocument/2006/relationships/tags" Target="../tags/tag333.xml"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tags" Target="../tags/tag336.xml" /><Relationship Id="rId7" Type="http://schemas.openxmlformats.org/officeDocument/2006/relationships/tags" Target="../tags/tag337.xml" /><Relationship Id="rId8" Type="http://schemas.openxmlformats.org/officeDocument/2006/relationships/tags" Target="../tags/tag338.xml" /><Relationship Id="rId9" Type="http://schemas.openxmlformats.org/officeDocument/2006/relationships/tags" Target="../tags/tag33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60.xml" /><Relationship Id="rId11" Type="http://schemas.openxmlformats.org/officeDocument/2006/relationships/tags" Target="../tags/tag361.xml" /><Relationship Id="rId12" Type="http://schemas.openxmlformats.org/officeDocument/2006/relationships/tags" Target="../tags/tag362.xml" /><Relationship Id="rId13" Type="http://schemas.openxmlformats.org/officeDocument/2006/relationships/tags" Target="../tags/tag363.xml" /><Relationship Id="rId2" Type="http://schemas.openxmlformats.org/officeDocument/2006/relationships/tags" Target="../tags/tag352.xml" /><Relationship Id="rId3" Type="http://schemas.openxmlformats.org/officeDocument/2006/relationships/tags" Target="../tags/tag353.xml" /><Relationship Id="rId4" Type="http://schemas.openxmlformats.org/officeDocument/2006/relationships/tags" Target="../tags/tag354.xml" /><Relationship Id="rId5" Type="http://schemas.openxmlformats.org/officeDocument/2006/relationships/tags" Target="../tags/tag355.xml" /><Relationship Id="rId6" Type="http://schemas.openxmlformats.org/officeDocument/2006/relationships/tags" Target="../tags/tag356.xml" /><Relationship Id="rId7" Type="http://schemas.openxmlformats.org/officeDocument/2006/relationships/tags" Target="../tags/tag357.xml" /><Relationship Id="rId8" Type="http://schemas.openxmlformats.org/officeDocument/2006/relationships/tags" Target="../tags/tag358.xml" /><Relationship Id="rId9" Type="http://schemas.openxmlformats.org/officeDocument/2006/relationships/tags" Target="../tags/tag35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1710011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矩形 17"/>
          <p:cNvSpPr/>
          <p:nvPr/>
        </p:nvSpPr>
        <p:spPr>
          <a:xfrm>
            <a:off x="4356735" y="4094480"/>
            <a:ext cx="1605280" cy="41021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dist" defTabSz="457200" rtl="0" eaLnBrk="1" fontAlgn="auto" latinLnBrk="0" hangingPunct="1">
              <a:lnSpc>
                <a:spcPct val="100000"/>
              </a:lnSpc>
              <a:spcBef>
                <a:spcPct val="0"/>
              </a:spcBef>
              <a:spcAft>
                <a:spcPct val="0"/>
              </a:spcAft>
              <a:buClrTx/>
              <a:buSzTx/>
              <a:buFontTx/>
              <a:buNone/>
              <a:defRPr/>
            </a:pPr>
            <a:r>
              <a:rPr lang="zh-CN" altLang="en-US" b="1" noProof="0">
                <a:ln>
                  <a:noFill/>
                </a:ln>
                <a:solidFill>
                  <a:schemeClr val="bg1"/>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lt"/>
              </a:rPr>
              <a:t>第二篇</a:t>
            </a:r>
            <a:endParaRPr kumimoji="0" lang="zh-CN" altLang="en-US"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lt"/>
            </a:endParaRPr>
          </a:p>
        </p:txBody>
      </p:sp>
      <p:sp>
        <p:nvSpPr>
          <p:cNvPr id="21" name="TextBox 7"/>
          <p:cNvSpPr>
            <a:spLocks noChangeArrowheads="1"/>
          </p:cNvSpPr>
          <p:nvPr/>
        </p:nvSpPr>
        <p:spPr bwMode="auto">
          <a:xfrm>
            <a:off x="414655" y="3175635"/>
            <a:ext cx="5547360" cy="73850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457200" rtl="0" eaLnBrk="1" fontAlgn="auto" latinLnBrk="0" hangingPunct="1">
              <a:lnSpc>
                <a:spcPct val="100000"/>
              </a:lnSpc>
              <a:spcBef>
                <a:spcPct val="0"/>
              </a:spcBef>
              <a:spcAft>
                <a:spcPct val="0"/>
              </a:spcAft>
              <a:buClrTx/>
              <a:buSzTx/>
              <a:buFontTx/>
              <a:buNone/>
              <a:defRPr/>
            </a:pPr>
            <a:r>
              <a:rPr kumimoji="0" lang="zh-CN" sz="4800" b="1" i="0" u="none" strike="noStrike" kern="120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lt"/>
              </a:rPr>
              <a:t>口腔洽谈师系列</a:t>
            </a:r>
            <a:endParaRPr kumimoji="0" lang="zh-CN" sz="4800" b="1" i="0" u="none" strike="noStrike" kern="1200" cap="none" spc="0" normalizeH="0" baseline="0" noProof="0">
              <a:ln>
                <a:noFill/>
              </a:ln>
              <a:solidFill>
                <a:srgbClr val="C00000"/>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lt"/>
            </a:endParaRPr>
          </a:p>
        </p:txBody>
      </p:sp>
      <p:cxnSp>
        <p:nvCxnSpPr>
          <p:cNvPr id="4" name="直接连接符 3"/>
          <p:cNvCxnSpPr/>
          <p:nvPr/>
        </p:nvCxnSpPr>
        <p:spPr>
          <a:xfrm>
            <a:off x="478790" y="3064510"/>
            <a:ext cx="5595620" cy="0"/>
          </a:xfrm>
          <a:prstGeom prst="line">
            <a:avLst/>
          </a:prstGeom>
        </p:spPr>
        <p:style>
          <a:lnRef idx="1">
            <a:schemeClr val="accent4"/>
          </a:lnRef>
          <a:fillRef idx="0">
            <a:schemeClr val="accent4"/>
          </a:fillRef>
          <a:effectRef idx="0">
            <a:schemeClr val="accent4"/>
          </a:effectRef>
          <a:fontRef idx="minor">
            <a:schemeClr val="tx1"/>
          </a:fontRef>
        </p:style>
      </p:cxnSp>
      <p:sp>
        <p:nvSpPr>
          <p:cNvPr id="5" name="椭圆 4"/>
          <p:cNvSpPr/>
          <p:nvPr/>
        </p:nvSpPr>
        <p:spPr>
          <a:xfrm flipH="1">
            <a:off x="49657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椭圆 7"/>
          <p:cNvSpPr/>
          <p:nvPr/>
        </p:nvSpPr>
        <p:spPr>
          <a:xfrm flipH="1">
            <a:off x="70675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nvSpPr>
        <p:spPr>
          <a:xfrm flipH="1">
            <a:off x="91694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椭圆 10"/>
          <p:cNvSpPr/>
          <p:nvPr/>
        </p:nvSpPr>
        <p:spPr>
          <a:xfrm flipH="1">
            <a:off x="112712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5" name="椭圆 14"/>
          <p:cNvSpPr/>
          <p:nvPr/>
        </p:nvSpPr>
        <p:spPr>
          <a:xfrm flipH="1">
            <a:off x="133731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6" name="椭圆 15"/>
          <p:cNvSpPr/>
          <p:nvPr/>
        </p:nvSpPr>
        <p:spPr>
          <a:xfrm flipH="1">
            <a:off x="154749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4" name="椭圆 23"/>
          <p:cNvSpPr/>
          <p:nvPr/>
        </p:nvSpPr>
        <p:spPr>
          <a:xfrm flipH="1">
            <a:off x="175768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5" name="椭圆 24"/>
          <p:cNvSpPr/>
          <p:nvPr/>
        </p:nvSpPr>
        <p:spPr>
          <a:xfrm flipH="1">
            <a:off x="196786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6" name="椭圆 25"/>
          <p:cNvSpPr/>
          <p:nvPr/>
        </p:nvSpPr>
        <p:spPr>
          <a:xfrm flipH="1">
            <a:off x="217805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7" name="椭圆 26"/>
          <p:cNvSpPr/>
          <p:nvPr/>
        </p:nvSpPr>
        <p:spPr>
          <a:xfrm flipH="1">
            <a:off x="238823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椭圆 27"/>
          <p:cNvSpPr/>
          <p:nvPr/>
        </p:nvSpPr>
        <p:spPr>
          <a:xfrm flipH="1">
            <a:off x="259842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9" name="椭圆 28"/>
          <p:cNvSpPr/>
          <p:nvPr/>
        </p:nvSpPr>
        <p:spPr>
          <a:xfrm flipH="1">
            <a:off x="280860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nvSpPr>
        <p:spPr>
          <a:xfrm flipH="1">
            <a:off x="301879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1" name="椭圆 30"/>
          <p:cNvSpPr/>
          <p:nvPr/>
        </p:nvSpPr>
        <p:spPr>
          <a:xfrm flipH="1">
            <a:off x="322897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2" name="椭圆 31"/>
          <p:cNvSpPr/>
          <p:nvPr/>
        </p:nvSpPr>
        <p:spPr>
          <a:xfrm flipH="1">
            <a:off x="343916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椭圆 32"/>
          <p:cNvSpPr/>
          <p:nvPr/>
        </p:nvSpPr>
        <p:spPr>
          <a:xfrm flipH="1">
            <a:off x="364934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4" name="椭圆 33"/>
          <p:cNvSpPr/>
          <p:nvPr/>
        </p:nvSpPr>
        <p:spPr>
          <a:xfrm flipH="1">
            <a:off x="385953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nvSpPr>
        <p:spPr>
          <a:xfrm flipH="1">
            <a:off x="406971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8" name="椭圆 37"/>
          <p:cNvSpPr/>
          <p:nvPr/>
        </p:nvSpPr>
        <p:spPr>
          <a:xfrm flipH="1">
            <a:off x="427990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9" name="椭圆 38"/>
          <p:cNvSpPr/>
          <p:nvPr/>
        </p:nvSpPr>
        <p:spPr>
          <a:xfrm flipH="1">
            <a:off x="449008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0" name="椭圆 39"/>
          <p:cNvSpPr/>
          <p:nvPr/>
        </p:nvSpPr>
        <p:spPr>
          <a:xfrm flipH="1">
            <a:off x="470027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1" name="椭圆 40"/>
          <p:cNvSpPr/>
          <p:nvPr/>
        </p:nvSpPr>
        <p:spPr>
          <a:xfrm flipH="1">
            <a:off x="491045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椭圆 41"/>
          <p:cNvSpPr/>
          <p:nvPr/>
        </p:nvSpPr>
        <p:spPr>
          <a:xfrm flipH="1">
            <a:off x="512064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3" name="椭圆 42"/>
          <p:cNvSpPr/>
          <p:nvPr/>
        </p:nvSpPr>
        <p:spPr>
          <a:xfrm flipH="1">
            <a:off x="533082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椭圆 43"/>
          <p:cNvSpPr/>
          <p:nvPr/>
        </p:nvSpPr>
        <p:spPr>
          <a:xfrm flipH="1">
            <a:off x="554101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nvSpPr>
        <p:spPr>
          <a:xfrm flipH="1">
            <a:off x="5751195"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2" name="椭圆 71"/>
          <p:cNvSpPr/>
          <p:nvPr/>
        </p:nvSpPr>
        <p:spPr>
          <a:xfrm flipH="1">
            <a:off x="5961380" y="2919095"/>
            <a:ext cx="76200" cy="76200"/>
          </a:xfrm>
          <a:prstGeom prst="ellipse">
            <a:avLst/>
          </a:prstGeom>
          <a:solidFill>
            <a:schemeClr val="tx1">
              <a:lumMod val="50000"/>
              <a:lumOff val="50000"/>
            </a:schemeClr>
          </a:solid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2" name="图片 1"/>
          <p:cNvPicPr>
            <a:picLocks noChangeAspect="1"/>
          </p:cNvPicPr>
          <p:nvPr/>
        </p:nvPicPr>
        <p:blipFill>
          <a:blip r:embed="rId2"/>
          <a:srcRect r="17290"/>
          <a:stretch>
            <a:fillRect/>
          </a:stretch>
        </p:blipFill>
        <p:spPr>
          <a:xfrm>
            <a:off x="7141210" y="1017270"/>
            <a:ext cx="5050790" cy="5078730"/>
          </a:xfrm>
          <a:prstGeom prst="rect">
            <a:avLst/>
          </a:prstGeom>
        </p:spPr>
      </p:pic>
      <p:grpSp>
        <p:nvGrpSpPr>
          <p:cNvPr id="302" name="组合 301"/>
          <p:cNvGrpSpPr/>
          <p:nvPr/>
        </p:nvGrpSpPr>
        <p:grpSpPr>
          <a:xfrm>
            <a:off x="1081114" y="2091793"/>
            <a:ext cx="542568" cy="542568"/>
            <a:chOff x="1353439" y="5926205"/>
            <a:chExt cx="542851" cy="542851"/>
          </a:xfrm>
        </p:grpSpPr>
        <p:sp>
          <p:nvSpPr>
            <p:cNvPr id="303" name="椭圆 302"/>
            <p:cNvSpPr/>
            <p:nvPr/>
          </p:nvSpPr>
          <p:spPr bwMode="auto">
            <a:xfrm>
              <a:off x="1353439" y="5926205"/>
              <a:ext cx="542851" cy="542851"/>
            </a:xfrm>
            <a:prstGeom prst="ellipse">
              <a:avLst/>
            </a:prstGeom>
            <a:solidFill>
              <a:schemeClr val="accent1"/>
            </a:solidFill>
            <a:ln w="9525" cap="flat" cmpd="sng" algn="ctr">
              <a:noFill/>
              <a:prstDash val="solid"/>
              <a:round/>
              <a:headEnd type="none" w="med" len="med"/>
              <a:tailEnd type="none" w="med" len="med"/>
            </a:ln>
            <a:effectLst/>
          </p:spPr>
          <p:txBody>
            <a:bodyPr vert="horz" wrap="square" lIns="91392" tIns="45696" rIns="91392" bIns="45696"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a:solidFill>
                  <a:srgbClr val="3D3D3D"/>
                </a:solidFill>
              </a:endParaRPr>
            </a:p>
          </p:txBody>
        </p:sp>
        <p:sp>
          <p:nvSpPr>
            <p:cNvPr id="304" name="target_150452"/>
            <p:cNvSpPr>
              <a:spLocks noChangeAspect="1"/>
            </p:cNvSpPr>
            <p:nvPr/>
          </p:nvSpPr>
          <p:spPr bwMode="auto">
            <a:xfrm>
              <a:off x="1464829" y="6035871"/>
              <a:ext cx="320070" cy="319607"/>
            </a:xfrm>
            <a:custGeom>
              <a:gdLst>
                <a:gd name="connsiteX0" fmla="*/ 284011 w 607883"/>
                <a:gd name="connsiteY0" fmla="*/ 173732 h 607004"/>
                <a:gd name="connsiteX1" fmla="*/ 323619 w 607883"/>
                <a:gd name="connsiteY1" fmla="*/ 179065 h 607004"/>
                <a:gd name="connsiteX2" fmla="*/ 231607 w 607883"/>
                <a:gd name="connsiteY2" fmla="*/ 270946 h 607004"/>
                <a:gd name="connsiteX3" fmla="*/ 231607 w 607883"/>
                <a:gd name="connsiteY3" fmla="*/ 375716 h 607004"/>
                <a:gd name="connsiteX4" fmla="*/ 284011 w 607883"/>
                <a:gd name="connsiteY4" fmla="*/ 397381 h 607004"/>
                <a:gd name="connsiteX5" fmla="*/ 336525 w 607883"/>
                <a:gd name="connsiteY5" fmla="*/ 375716 h 607004"/>
                <a:gd name="connsiteX6" fmla="*/ 428536 w 607883"/>
                <a:gd name="connsiteY6" fmla="*/ 283834 h 607004"/>
                <a:gd name="connsiteX7" fmla="*/ 433765 w 607883"/>
                <a:gd name="connsiteY7" fmla="*/ 323275 h 607004"/>
                <a:gd name="connsiteX8" fmla="*/ 284011 w 607883"/>
                <a:gd name="connsiteY8" fmla="*/ 472930 h 607004"/>
                <a:gd name="connsiteX9" fmla="*/ 134145 w 607883"/>
                <a:gd name="connsiteY9" fmla="*/ 323275 h 607004"/>
                <a:gd name="connsiteX10" fmla="*/ 284011 w 607883"/>
                <a:gd name="connsiteY10" fmla="*/ 173732 h 607004"/>
                <a:gd name="connsiteX11" fmla="*/ 284035 w 607883"/>
                <a:gd name="connsiteY11" fmla="*/ 39658 h 607004"/>
                <a:gd name="connsiteX12" fmla="*/ 402633 w 607883"/>
                <a:gd name="connsiteY12" fmla="*/ 65431 h 607004"/>
                <a:gd name="connsiteX13" fmla="*/ 408307 w 607883"/>
                <a:gd name="connsiteY13" fmla="*/ 94426 h 607004"/>
                <a:gd name="connsiteX14" fmla="*/ 369924 w 607883"/>
                <a:gd name="connsiteY14" fmla="*/ 132864 h 607004"/>
                <a:gd name="connsiteX15" fmla="*/ 284035 w 607883"/>
                <a:gd name="connsiteY15" fmla="*/ 114423 h 607004"/>
                <a:gd name="connsiteX16" fmla="*/ 74875 w 607883"/>
                <a:gd name="connsiteY16" fmla="*/ 323275 h 607004"/>
                <a:gd name="connsiteX17" fmla="*/ 284035 w 607883"/>
                <a:gd name="connsiteY17" fmla="*/ 532128 h 607004"/>
                <a:gd name="connsiteX18" fmla="*/ 493195 w 607883"/>
                <a:gd name="connsiteY18" fmla="*/ 323275 h 607004"/>
                <a:gd name="connsiteX19" fmla="*/ 474726 w 607883"/>
                <a:gd name="connsiteY19" fmla="*/ 237624 h 607004"/>
                <a:gd name="connsiteX20" fmla="*/ 513221 w 607883"/>
                <a:gd name="connsiteY20" fmla="*/ 199186 h 607004"/>
                <a:gd name="connsiteX21" fmla="*/ 542258 w 607883"/>
                <a:gd name="connsiteY21" fmla="*/ 204852 h 607004"/>
                <a:gd name="connsiteX22" fmla="*/ 484962 w 607883"/>
                <a:gd name="connsiteY22" fmla="*/ 523907 h 607004"/>
                <a:gd name="connsiteX23" fmla="*/ 284035 w 607883"/>
                <a:gd name="connsiteY23" fmla="*/ 607004 h 607004"/>
                <a:gd name="connsiteX24" fmla="*/ 0 w 607883"/>
                <a:gd name="connsiteY24" fmla="*/ 323275 h 607004"/>
                <a:gd name="connsiteX25" fmla="*/ 284035 w 607883"/>
                <a:gd name="connsiteY25" fmla="*/ 39658 h 607004"/>
                <a:gd name="connsiteX26" fmla="*/ 506905 w 607883"/>
                <a:gd name="connsiteY26" fmla="*/ 0 h 607004"/>
                <a:gd name="connsiteX27" fmla="*/ 509798 w 607883"/>
                <a:gd name="connsiteY27" fmla="*/ 444 h 607004"/>
                <a:gd name="connsiteX28" fmla="*/ 516919 w 607883"/>
                <a:gd name="connsiteY28" fmla="*/ 8222 h 607004"/>
                <a:gd name="connsiteX29" fmla="*/ 531160 w 607883"/>
                <a:gd name="connsiteY29" fmla="*/ 76661 h 607004"/>
                <a:gd name="connsiteX30" fmla="*/ 599696 w 607883"/>
                <a:gd name="connsiteY30" fmla="*/ 90771 h 607004"/>
                <a:gd name="connsiteX31" fmla="*/ 607484 w 607883"/>
                <a:gd name="connsiteY31" fmla="*/ 97881 h 607004"/>
                <a:gd name="connsiteX32" fmla="*/ 604925 w 607883"/>
                <a:gd name="connsiteY32" fmla="*/ 108103 h 607004"/>
                <a:gd name="connsiteX33" fmla="*/ 555192 w 607883"/>
                <a:gd name="connsiteY33" fmla="*/ 157766 h 607004"/>
                <a:gd name="connsiteX34" fmla="*/ 547849 w 607883"/>
                <a:gd name="connsiteY34" fmla="*/ 160766 h 607004"/>
                <a:gd name="connsiteX35" fmla="*/ 545846 w 607883"/>
                <a:gd name="connsiteY35" fmla="*/ 160543 h 607004"/>
                <a:gd name="connsiteX36" fmla="*/ 498784 w 607883"/>
                <a:gd name="connsiteY36" fmla="*/ 150877 h 607004"/>
                <a:gd name="connsiteX37" fmla="*/ 305081 w 607883"/>
                <a:gd name="connsiteY37" fmla="*/ 344307 h 607004"/>
                <a:gd name="connsiteX38" fmla="*/ 263136 w 607883"/>
                <a:gd name="connsiteY38" fmla="*/ 344307 h 607004"/>
                <a:gd name="connsiteX39" fmla="*/ 263136 w 607883"/>
                <a:gd name="connsiteY39" fmla="*/ 302422 h 607004"/>
                <a:gd name="connsiteX40" fmla="*/ 456839 w 607883"/>
                <a:gd name="connsiteY40" fmla="*/ 108992 h 607004"/>
                <a:gd name="connsiteX41" fmla="*/ 447048 w 607883"/>
                <a:gd name="connsiteY41" fmla="*/ 61995 h 607004"/>
                <a:gd name="connsiteX42" fmla="*/ 449941 w 607883"/>
                <a:gd name="connsiteY42" fmla="*/ 52663 h 607004"/>
                <a:gd name="connsiteX43" fmla="*/ 499674 w 607883"/>
                <a:gd name="connsiteY43" fmla="*/ 3000 h 607004"/>
                <a:gd name="connsiteX44" fmla="*/ 506905 w 607883"/>
                <a:gd name="connsiteY44" fmla="*/ 0 h 60700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07883" h="607004">
                  <a:moveTo>
                    <a:pt x="284011" y="173732"/>
                  </a:moveTo>
                  <a:cubicBezTo>
                    <a:pt x="297696" y="173732"/>
                    <a:pt x="311047" y="175510"/>
                    <a:pt x="323619" y="179065"/>
                  </a:cubicBezTo>
                  <a:lnTo>
                    <a:pt x="231607" y="270946"/>
                  </a:lnTo>
                  <a:cubicBezTo>
                    <a:pt x="202680" y="299833"/>
                    <a:pt x="202680" y="346829"/>
                    <a:pt x="231607" y="375716"/>
                  </a:cubicBezTo>
                  <a:cubicBezTo>
                    <a:pt x="245626" y="389715"/>
                    <a:pt x="264207" y="397381"/>
                    <a:pt x="284011" y="397381"/>
                  </a:cubicBezTo>
                  <a:cubicBezTo>
                    <a:pt x="303815" y="397381"/>
                    <a:pt x="322506" y="389715"/>
                    <a:pt x="336525" y="375716"/>
                  </a:cubicBezTo>
                  <a:lnTo>
                    <a:pt x="428536" y="283834"/>
                  </a:lnTo>
                  <a:cubicBezTo>
                    <a:pt x="431985" y="296389"/>
                    <a:pt x="433765" y="309610"/>
                    <a:pt x="433765" y="323275"/>
                  </a:cubicBezTo>
                  <a:cubicBezTo>
                    <a:pt x="433765" y="405824"/>
                    <a:pt x="366565" y="472930"/>
                    <a:pt x="284011" y="472930"/>
                  </a:cubicBezTo>
                  <a:cubicBezTo>
                    <a:pt x="201345" y="472930"/>
                    <a:pt x="134145" y="405824"/>
                    <a:pt x="134145" y="323275"/>
                  </a:cubicBezTo>
                  <a:cubicBezTo>
                    <a:pt x="134145" y="240838"/>
                    <a:pt x="201345" y="173732"/>
                    <a:pt x="284011" y="173732"/>
                  </a:cubicBezTo>
                  <a:close/>
                  <a:moveTo>
                    <a:pt x="284035" y="39658"/>
                  </a:moveTo>
                  <a:cubicBezTo>
                    <a:pt x="325644" y="39658"/>
                    <a:pt x="365919" y="48545"/>
                    <a:pt x="402633" y="65431"/>
                  </a:cubicBezTo>
                  <a:cubicBezTo>
                    <a:pt x="403078" y="69431"/>
                    <a:pt x="402967" y="68653"/>
                    <a:pt x="408307" y="94426"/>
                  </a:cubicBezTo>
                  <a:lnTo>
                    <a:pt x="369924" y="132864"/>
                  </a:lnTo>
                  <a:cubicBezTo>
                    <a:pt x="343668" y="121088"/>
                    <a:pt x="314630" y="114423"/>
                    <a:pt x="284035" y="114423"/>
                  </a:cubicBezTo>
                  <a:cubicBezTo>
                    <a:pt x="168663" y="114423"/>
                    <a:pt x="74875" y="208184"/>
                    <a:pt x="74875" y="323275"/>
                  </a:cubicBezTo>
                  <a:cubicBezTo>
                    <a:pt x="74875" y="438478"/>
                    <a:pt x="168663" y="532128"/>
                    <a:pt x="284035" y="532128"/>
                  </a:cubicBezTo>
                  <a:cubicBezTo>
                    <a:pt x="399295" y="532128"/>
                    <a:pt x="493195" y="438478"/>
                    <a:pt x="493195" y="323275"/>
                  </a:cubicBezTo>
                  <a:cubicBezTo>
                    <a:pt x="493195" y="292836"/>
                    <a:pt x="486631" y="263841"/>
                    <a:pt x="474726" y="237624"/>
                  </a:cubicBezTo>
                  <a:lnTo>
                    <a:pt x="513221" y="199186"/>
                  </a:lnTo>
                  <a:cubicBezTo>
                    <a:pt x="538921" y="204518"/>
                    <a:pt x="538587" y="204518"/>
                    <a:pt x="542258" y="204852"/>
                  </a:cubicBezTo>
                  <a:cubicBezTo>
                    <a:pt x="590209" y="309611"/>
                    <a:pt x="571185" y="437811"/>
                    <a:pt x="484962" y="523907"/>
                  </a:cubicBezTo>
                  <a:cubicBezTo>
                    <a:pt x="431337" y="577454"/>
                    <a:pt x="359911" y="607004"/>
                    <a:pt x="284035" y="607004"/>
                  </a:cubicBezTo>
                  <a:cubicBezTo>
                    <a:pt x="127053" y="607004"/>
                    <a:pt x="0" y="480026"/>
                    <a:pt x="0" y="323275"/>
                  </a:cubicBezTo>
                  <a:cubicBezTo>
                    <a:pt x="0" y="166525"/>
                    <a:pt x="127053" y="39658"/>
                    <a:pt x="284035" y="39658"/>
                  </a:cubicBezTo>
                  <a:close/>
                  <a:moveTo>
                    <a:pt x="506905" y="0"/>
                  </a:moveTo>
                  <a:cubicBezTo>
                    <a:pt x="507907" y="0"/>
                    <a:pt x="508908" y="111"/>
                    <a:pt x="509798" y="444"/>
                  </a:cubicBezTo>
                  <a:cubicBezTo>
                    <a:pt x="513470" y="1555"/>
                    <a:pt x="516251" y="4444"/>
                    <a:pt x="516919" y="8222"/>
                  </a:cubicBezTo>
                  <a:lnTo>
                    <a:pt x="531160" y="76661"/>
                  </a:lnTo>
                  <a:lnTo>
                    <a:pt x="599696" y="90771"/>
                  </a:lnTo>
                  <a:cubicBezTo>
                    <a:pt x="603367" y="91549"/>
                    <a:pt x="606371" y="94326"/>
                    <a:pt x="607484" y="97881"/>
                  </a:cubicBezTo>
                  <a:cubicBezTo>
                    <a:pt x="608485" y="101548"/>
                    <a:pt x="607595" y="105436"/>
                    <a:pt x="604925" y="108103"/>
                  </a:cubicBezTo>
                  <a:lnTo>
                    <a:pt x="555192" y="157766"/>
                  </a:lnTo>
                  <a:cubicBezTo>
                    <a:pt x="553189" y="159655"/>
                    <a:pt x="550630" y="160766"/>
                    <a:pt x="547849" y="160766"/>
                  </a:cubicBezTo>
                  <a:cubicBezTo>
                    <a:pt x="547181" y="160766"/>
                    <a:pt x="546514" y="160655"/>
                    <a:pt x="545846" y="160543"/>
                  </a:cubicBezTo>
                  <a:lnTo>
                    <a:pt x="498784" y="150877"/>
                  </a:lnTo>
                  <a:lnTo>
                    <a:pt x="305081" y="344307"/>
                  </a:lnTo>
                  <a:cubicBezTo>
                    <a:pt x="293510" y="355862"/>
                    <a:pt x="274707" y="355862"/>
                    <a:pt x="263136" y="344307"/>
                  </a:cubicBezTo>
                  <a:cubicBezTo>
                    <a:pt x="251565" y="332753"/>
                    <a:pt x="251565" y="313976"/>
                    <a:pt x="263136" y="302422"/>
                  </a:cubicBezTo>
                  <a:lnTo>
                    <a:pt x="456839" y="108992"/>
                  </a:lnTo>
                  <a:lnTo>
                    <a:pt x="447048" y="61995"/>
                  </a:lnTo>
                  <a:cubicBezTo>
                    <a:pt x="446380" y="58662"/>
                    <a:pt x="447493" y="55107"/>
                    <a:pt x="449941" y="52663"/>
                  </a:cubicBezTo>
                  <a:lnTo>
                    <a:pt x="499674" y="3000"/>
                  </a:lnTo>
                  <a:cubicBezTo>
                    <a:pt x="501565" y="1000"/>
                    <a:pt x="504235" y="0"/>
                    <a:pt x="506905" y="0"/>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5" name="组合 304"/>
          <p:cNvGrpSpPr/>
          <p:nvPr/>
        </p:nvGrpSpPr>
        <p:grpSpPr>
          <a:xfrm>
            <a:off x="1802632" y="2091793"/>
            <a:ext cx="542568" cy="542568"/>
            <a:chOff x="2075333" y="5926205"/>
            <a:chExt cx="542851" cy="542851"/>
          </a:xfrm>
        </p:grpSpPr>
        <p:sp>
          <p:nvSpPr>
            <p:cNvPr id="306" name="椭圆 305"/>
            <p:cNvSpPr/>
            <p:nvPr/>
          </p:nvSpPr>
          <p:spPr bwMode="auto">
            <a:xfrm>
              <a:off x="2075333" y="5926205"/>
              <a:ext cx="542851" cy="542851"/>
            </a:xfrm>
            <a:prstGeom prst="ellipse">
              <a:avLst/>
            </a:prstGeom>
            <a:solidFill>
              <a:schemeClr val="accent1"/>
            </a:solidFill>
            <a:ln w="9525" cap="flat" cmpd="sng" algn="ctr">
              <a:noFill/>
              <a:prstDash val="solid"/>
              <a:round/>
              <a:headEnd type="none" w="med" len="med"/>
              <a:tailEnd type="none" w="med" len="med"/>
            </a:ln>
            <a:effectLst/>
          </p:spPr>
          <p:txBody>
            <a:bodyPr vert="horz" wrap="square" lIns="91392" tIns="45696" rIns="91392" bIns="45696"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a:solidFill>
                  <a:srgbClr val="3D3D3D"/>
                </a:solidFill>
              </a:endParaRPr>
            </a:p>
          </p:txBody>
        </p:sp>
        <p:sp>
          <p:nvSpPr>
            <p:cNvPr id="307" name="statistics_87578"/>
            <p:cNvSpPr>
              <a:spLocks noChangeAspect="1"/>
            </p:cNvSpPr>
            <p:nvPr/>
          </p:nvSpPr>
          <p:spPr bwMode="auto">
            <a:xfrm>
              <a:off x="2197154" y="6034609"/>
              <a:ext cx="319773" cy="320071"/>
            </a:xfrm>
            <a:custGeom>
              <a:gdLst>
                <a:gd name="connsiteX0" fmla="*/ 30698 w 606862"/>
                <a:gd name="connsiteY0" fmla="*/ 546106 h 607427"/>
                <a:gd name="connsiteX1" fmla="*/ 576164 w 606862"/>
                <a:gd name="connsiteY1" fmla="*/ 546106 h 607427"/>
                <a:gd name="connsiteX2" fmla="*/ 606862 w 606862"/>
                <a:gd name="connsiteY2" fmla="*/ 576767 h 607427"/>
                <a:gd name="connsiteX3" fmla="*/ 576164 w 606862"/>
                <a:gd name="connsiteY3" fmla="*/ 607427 h 607427"/>
                <a:gd name="connsiteX4" fmla="*/ 30698 w 606862"/>
                <a:gd name="connsiteY4" fmla="*/ 607427 h 607427"/>
                <a:gd name="connsiteX5" fmla="*/ 0 w 606862"/>
                <a:gd name="connsiteY5" fmla="*/ 576767 h 607427"/>
                <a:gd name="connsiteX6" fmla="*/ 30698 w 606862"/>
                <a:gd name="connsiteY6" fmla="*/ 546106 h 607427"/>
                <a:gd name="connsiteX7" fmla="*/ 198504 w 606862"/>
                <a:gd name="connsiteY7" fmla="*/ 351416 h 607427"/>
                <a:gd name="connsiteX8" fmla="*/ 270873 w 606862"/>
                <a:gd name="connsiteY8" fmla="*/ 351416 h 607427"/>
                <a:gd name="connsiteX9" fmla="*/ 283319 w 606862"/>
                <a:gd name="connsiteY9" fmla="*/ 363842 h 607427"/>
                <a:gd name="connsiteX10" fmla="*/ 283319 w 606862"/>
                <a:gd name="connsiteY10" fmla="*/ 492893 h 607427"/>
                <a:gd name="connsiteX11" fmla="*/ 270873 w 606862"/>
                <a:gd name="connsiteY11" fmla="*/ 505319 h 607427"/>
                <a:gd name="connsiteX12" fmla="*/ 198504 w 606862"/>
                <a:gd name="connsiteY12" fmla="*/ 505319 h 607427"/>
                <a:gd name="connsiteX13" fmla="*/ 186151 w 606862"/>
                <a:gd name="connsiteY13" fmla="*/ 492893 h 607427"/>
                <a:gd name="connsiteX14" fmla="*/ 186151 w 606862"/>
                <a:gd name="connsiteY14" fmla="*/ 363842 h 607427"/>
                <a:gd name="connsiteX15" fmla="*/ 198504 w 606862"/>
                <a:gd name="connsiteY15" fmla="*/ 351416 h 607427"/>
                <a:gd name="connsiteX16" fmla="*/ 61066 w 606862"/>
                <a:gd name="connsiteY16" fmla="*/ 296728 h 607427"/>
                <a:gd name="connsiteX17" fmla="*/ 133435 w 606862"/>
                <a:gd name="connsiteY17" fmla="*/ 296728 h 607427"/>
                <a:gd name="connsiteX18" fmla="*/ 145788 w 606862"/>
                <a:gd name="connsiteY18" fmla="*/ 309155 h 607427"/>
                <a:gd name="connsiteX19" fmla="*/ 145788 w 606862"/>
                <a:gd name="connsiteY19" fmla="*/ 492892 h 607427"/>
                <a:gd name="connsiteX20" fmla="*/ 133435 w 606862"/>
                <a:gd name="connsiteY20" fmla="*/ 505319 h 607427"/>
                <a:gd name="connsiteX21" fmla="*/ 61066 w 606862"/>
                <a:gd name="connsiteY21" fmla="*/ 505319 h 607427"/>
                <a:gd name="connsiteX22" fmla="*/ 48620 w 606862"/>
                <a:gd name="connsiteY22" fmla="*/ 492892 h 607427"/>
                <a:gd name="connsiteX23" fmla="*/ 48620 w 606862"/>
                <a:gd name="connsiteY23" fmla="*/ 309155 h 607427"/>
                <a:gd name="connsiteX24" fmla="*/ 61066 w 606862"/>
                <a:gd name="connsiteY24" fmla="*/ 296728 h 607427"/>
                <a:gd name="connsiteX25" fmla="*/ 336059 w 606862"/>
                <a:gd name="connsiteY25" fmla="*/ 197654 h 607427"/>
                <a:gd name="connsiteX26" fmla="*/ 408428 w 606862"/>
                <a:gd name="connsiteY26" fmla="*/ 197654 h 607427"/>
                <a:gd name="connsiteX27" fmla="*/ 420781 w 606862"/>
                <a:gd name="connsiteY27" fmla="*/ 210078 h 607427"/>
                <a:gd name="connsiteX28" fmla="*/ 420781 w 606862"/>
                <a:gd name="connsiteY28" fmla="*/ 492895 h 607427"/>
                <a:gd name="connsiteX29" fmla="*/ 408428 w 606862"/>
                <a:gd name="connsiteY29" fmla="*/ 505319 h 607427"/>
                <a:gd name="connsiteX30" fmla="*/ 336059 w 606862"/>
                <a:gd name="connsiteY30" fmla="*/ 505319 h 607427"/>
                <a:gd name="connsiteX31" fmla="*/ 323613 w 606862"/>
                <a:gd name="connsiteY31" fmla="*/ 492895 h 607427"/>
                <a:gd name="connsiteX32" fmla="*/ 323613 w 606862"/>
                <a:gd name="connsiteY32" fmla="*/ 210078 h 607427"/>
                <a:gd name="connsiteX33" fmla="*/ 336059 w 606862"/>
                <a:gd name="connsiteY33" fmla="*/ 197654 h 607427"/>
                <a:gd name="connsiteX34" fmla="*/ 473498 w 606862"/>
                <a:gd name="connsiteY34" fmla="*/ 88277 h 607427"/>
                <a:gd name="connsiteX35" fmla="*/ 545960 w 606862"/>
                <a:gd name="connsiteY35" fmla="*/ 88277 h 607427"/>
                <a:gd name="connsiteX36" fmla="*/ 558313 w 606862"/>
                <a:gd name="connsiteY36" fmla="*/ 100703 h 607427"/>
                <a:gd name="connsiteX37" fmla="*/ 558313 w 606862"/>
                <a:gd name="connsiteY37" fmla="*/ 492893 h 607427"/>
                <a:gd name="connsiteX38" fmla="*/ 545960 w 606862"/>
                <a:gd name="connsiteY38" fmla="*/ 505319 h 607427"/>
                <a:gd name="connsiteX39" fmla="*/ 473498 w 606862"/>
                <a:gd name="connsiteY39" fmla="*/ 505319 h 607427"/>
                <a:gd name="connsiteX40" fmla="*/ 461145 w 606862"/>
                <a:gd name="connsiteY40" fmla="*/ 492893 h 607427"/>
                <a:gd name="connsiteX41" fmla="*/ 461145 w 606862"/>
                <a:gd name="connsiteY41" fmla="*/ 100703 h 607427"/>
                <a:gd name="connsiteX42" fmla="*/ 473498 w 606862"/>
                <a:gd name="connsiteY42" fmla="*/ 88277 h 607427"/>
                <a:gd name="connsiteX43" fmla="*/ 308658 w 606862"/>
                <a:gd name="connsiteY43" fmla="*/ 0 h 607427"/>
                <a:gd name="connsiteX44" fmla="*/ 465470 w 606862"/>
                <a:gd name="connsiteY44" fmla="*/ 276 h 607427"/>
                <a:gd name="connsiteX45" fmla="*/ 469158 w 606862"/>
                <a:gd name="connsiteY45" fmla="*/ 2577 h 607427"/>
                <a:gd name="connsiteX46" fmla="*/ 468697 w 606862"/>
                <a:gd name="connsiteY46" fmla="*/ 6903 h 607427"/>
                <a:gd name="connsiteX47" fmla="*/ 373282 w 606862"/>
                <a:gd name="connsiteY47" fmla="*/ 131166 h 607427"/>
                <a:gd name="connsiteX48" fmla="*/ 369318 w 606862"/>
                <a:gd name="connsiteY48" fmla="*/ 132455 h 607427"/>
                <a:gd name="connsiteX49" fmla="*/ 366644 w 606862"/>
                <a:gd name="connsiteY49" fmla="*/ 129141 h 607427"/>
                <a:gd name="connsiteX50" fmla="*/ 363141 w 606862"/>
                <a:gd name="connsiteY50" fmla="*/ 77411 h 607427"/>
                <a:gd name="connsiteX51" fmla="*/ 249197 w 606862"/>
                <a:gd name="connsiteY51" fmla="*/ 133467 h 607427"/>
                <a:gd name="connsiteX52" fmla="*/ 186786 w 606862"/>
                <a:gd name="connsiteY52" fmla="*/ 238308 h 607427"/>
                <a:gd name="connsiteX53" fmla="*/ 169178 w 606862"/>
                <a:gd name="connsiteY53" fmla="*/ 248249 h 607427"/>
                <a:gd name="connsiteX54" fmla="*/ 161434 w 606862"/>
                <a:gd name="connsiteY54" fmla="*/ 246776 h 607427"/>
                <a:gd name="connsiteX55" fmla="*/ 22875 w 606862"/>
                <a:gd name="connsiteY55" fmla="*/ 189708 h 607427"/>
                <a:gd name="connsiteX56" fmla="*/ 11813 w 606862"/>
                <a:gd name="connsiteY56" fmla="*/ 163014 h 607427"/>
                <a:gd name="connsiteX57" fmla="*/ 38547 w 606862"/>
                <a:gd name="connsiteY57" fmla="*/ 151969 h 607427"/>
                <a:gd name="connsiteX58" fmla="*/ 160696 w 606862"/>
                <a:gd name="connsiteY58" fmla="*/ 202226 h 607427"/>
                <a:gd name="connsiteX59" fmla="*/ 217116 w 606862"/>
                <a:gd name="connsiteY59" fmla="*/ 107326 h 607427"/>
                <a:gd name="connsiteX60" fmla="*/ 225689 w 606862"/>
                <a:gd name="connsiteY60" fmla="*/ 99410 h 607427"/>
                <a:gd name="connsiteX61" fmla="*/ 345072 w 606862"/>
                <a:gd name="connsiteY61" fmla="*/ 40777 h 607427"/>
                <a:gd name="connsiteX62" fmla="*/ 306169 w 606862"/>
                <a:gd name="connsiteY62" fmla="*/ 6443 h 607427"/>
                <a:gd name="connsiteX63" fmla="*/ 305155 w 606862"/>
                <a:gd name="connsiteY63" fmla="*/ 2393 h 607427"/>
                <a:gd name="connsiteX64" fmla="*/ 308658 w 606862"/>
                <a:gd name="connsiteY64" fmla="*/ 0 h 60742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606862" h="607427">
                  <a:moveTo>
                    <a:pt x="30698" y="546106"/>
                  </a:moveTo>
                  <a:lnTo>
                    <a:pt x="576164" y="546106"/>
                  </a:lnTo>
                  <a:cubicBezTo>
                    <a:pt x="593126" y="546106"/>
                    <a:pt x="606862" y="559825"/>
                    <a:pt x="606862" y="576767"/>
                  </a:cubicBezTo>
                  <a:cubicBezTo>
                    <a:pt x="606862" y="593708"/>
                    <a:pt x="593126" y="607427"/>
                    <a:pt x="576164" y="607427"/>
                  </a:cubicBezTo>
                  <a:lnTo>
                    <a:pt x="30698" y="607427"/>
                  </a:lnTo>
                  <a:cubicBezTo>
                    <a:pt x="13736" y="607427"/>
                    <a:pt x="0" y="593708"/>
                    <a:pt x="0" y="576767"/>
                  </a:cubicBezTo>
                  <a:cubicBezTo>
                    <a:pt x="0" y="559825"/>
                    <a:pt x="13736" y="546106"/>
                    <a:pt x="30698" y="546106"/>
                  </a:cubicBezTo>
                  <a:close/>
                  <a:moveTo>
                    <a:pt x="198504" y="351416"/>
                  </a:moveTo>
                  <a:lnTo>
                    <a:pt x="270873" y="351416"/>
                  </a:lnTo>
                  <a:cubicBezTo>
                    <a:pt x="277788" y="351416"/>
                    <a:pt x="283319" y="357031"/>
                    <a:pt x="283319" y="363842"/>
                  </a:cubicBezTo>
                  <a:lnTo>
                    <a:pt x="283319" y="492893"/>
                  </a:lnTo>
                  <a:cubicBezTo>
                    <a:pt x="283319" y="499704"/>
                    <a:pt x="277788" y="505319"/>
                    <a:pt x="270873" y="505319"/>
                  </a:cubicBezTo>
                  <a:lnTo>
                    <a:pt x="198504" y="505319"/>
                  </a:lnTo>
                  <a:cubicBezTo>
                    <a:pt x="191682" y="505319"/>
                    <a:pt x="186151" y="499704"/>
                    <a:pt x="186151" y="492893"/>
                  </a:cubicBezTo>
                  <a:lnTo>
                    <a:pt x="186151" y="363842"/>
                  </a:lnTo>
                  <a:cubicBezTo>
                    <a:pt x="186151" y="357031"/>
                    <a:pt x="191682" y="351416"/>
                    <a:pt x="198504" y="351416"/>
                  </a:cubicBezTo>
                  <a:close/>
                  <a:moveTo>
                    <a:pt x="61066" y="296728"/>
                  </a:moveTo>
                  <a:lnTo>
                    <a:pt x="133435" y="296728"/>
                  </a:lnTo>
                  <a:cubicBezTo>
                    <a:pt x="140257" y="296728"/>
                    <a:pt x="145788" y="302343"/>
                    <a:pt x="145788" y="309155"/>
                  </a:cubicBezTo>
                  <a:lnTo>
                    <a:pt x="145788" y="492892"/>
                  </a:lnTo>
                  <a:cubicBezTo>
                    <a:pt x="145788" y="499704"/>
                    <a:pt x="140257" y="505319"/>
                    <a:pt x="133435" y="505319"/>
                  </a:cubicBezTo>
                  <a:lnTo>
                    <a:pt x="61066" y="505319"/>
                  </a:lnTo>
                  <a:cubicBezTo>
                    <a:pt x="54244" y="505319"/>
                    <a:pt x="48620" y="499704"/>
                    <a:pt x="48620" y="492892"/>
                  </a:cubicBezTo>
                  <a:lnTo>
                    <a:pt x="48620" y="309155"/>
                  </a:lnTo>
                  <a:cubicBezTo>
                    <a:pt x="48620" y="302343"/>
                    <a:pt x="54244" y="296728"/>
                    <a:pt x="61066" y="296728"/>
                  </a:cubicBezTo>
                  <a:close/>
                  <a:moveTo>
                    <a:pt x="336059" y="197654"/>
                  </a:moveTo>
                  <a:lnTo>
                    <a:pt x="408428" y="197654"/>
                  </a:lnTo>
                  <a:cubicBezTo>
                    <a:pt x="415250" y="197654"/>
                    <a:pt x="420781" y="203268"/>
                    <a:pt x="420781" y="210078"/>
                  </a:cubicBezTo>
                  <a:lnTo>
                    <a:pt x="420781" y="492895"/>
                  </a:lnTo>
                  <a:cubicBezTo>
                    <a:pt x="420781" y="499705"/>
                    <a:pt x="415250" y="505319"/>
                    <a:pt x="408428" y="505319"/>
                  </a:cubicBezTo>
                  <a:lnTo>
                    <a:pt x="336059" y="505319"/>
                  </a:lnTo>
                  <a:cubicBezTo>
                    <a:pt x="329237" y="505319"/>
                    <a:pt x="323613" y="499705"/>
                    <a:pt x="323613" y="492895"/>
                  </a:cubicBezTo>
                  <a:lnTo>
                    <a:pt x="323613" y="210078"/>
                  </a:lnTo>
                  <a:cubicBezTo>
                    <a:pt x="323613" y="203268"/>
                    <a:pt x="329237" y="197654"/>
                    <a:pt x="336059" y="197654"/>
                  </a:cubicBezTo>
                  <a:close/>
                  <a:moveTo>
                    <a:pt x="473498" y="88277"/>
                  </a:moveTo>
                  <a:lnTo>
                    <a:pt x="545960" y="88277"/>
                  </a:lnTo>
                  <a:cubicBezTo>
                    <a:pt x="552782" y="88277"/>
                    <a:pt x="558313" y="93800"/>
                    <a:pt x="558313" y="100703"/>
                  </a:cubicBezTo>
                  <a:lnTo>
                    <a:pt x="558313" y="492893"/>
                  </a:lnTo>
                  <a:cubicBezTo>
                    <a:pt x="558313" y="499704"/>
                    <a:pt x="552782" y="505319"/>
                    <a:pt x="545960" y="505319"/>
                  </a:cubicBezTo>
                  <a:lnTo>
                    <a:pt x="473498" y="505319"/>
                  </a:lnTo>
                  <a:cubicBezTo>
                    <a:pt x="466676" y="505319"/>
                    <a:pt x="461145" y="499704"/>
                    <a:pt x="461145" y="492893"/>
                  </a:cubicBezTo>
                  <a:lnTo>
                    <a:pt x="461145" y="100703"/>
                  </a:lnTo>
                  <a:cubicBezTo>
                    <a:pt x="461145" y="93800"/>
                    <a:pt x="466676" y="88277"/>
                    <a:pt x="473498" y="88277"/>
                  </a:cubicBezTo>
                  <a:close/>
                  <a:moveTo>
                    <a:pt x="308658" y="0"/>
                  </a:moveTo>
                  <a:lnTo>
                    <a:pt x="465470" y="276"/>
                  </a:lnTo>
                  <a:cubicBezTo>
                    <a:pt x="467037" y="276"/>
                    <a:pt x="468420" y="1197"/>
                    <a:pt x="469158" y="2577"/>
                  </a:cubicBezTo>
                  <a:cubicBezTo>
                    <a:pt x="469895" y="3958"/>
                    <a:pt x="469711" y="5615"/>
                    <a:pt x="468697" y="6903"/>
                  </a:cubicBezTo>
                  <a:lnTo>
                    <a:pt x="373282" y="131166"/>
                  </a:lnTo>
                  <a:cubicBezTo>
                    <a:pt x="372360" y="132363"/>
                    <a:pt x="370701" y="132915"/>
                    <a:pt x="369318" y="132455"/>
                  </a:cubicBezTo>
                  <a:cubicBezTo>
                    <a:pt x="367843" y="131994"/>
                    <a:pt x="366737" y="130706"/>
                    <a:pt x="366644" y="129141"/>
                  </a:cubicBezTo>
                  <a:lnTo>
                    <a:pt x="363141" y="77411"/>
                  </a:lnTo>
                  <a:lnTo>
                    <a:pt x="249197" y="133467"/>
                  </a:lnTo>
                  <a:lnTo>
                    <a:pt x="186786" y="238308"/>
                  </a:lnTo>
                  <a:cubicBezTo>
                    <a:pt x="183006" y="244659"/>
                    <a:pt x="176276" y="248249"/>
                    <a:pt x="169178" y="248249"/>
                  </a:cubicBezTo>
                  <a:cubicBezTo>
                    <a:pt x="166596" y="248249"/>
                    <a:pt x="164015" y="247789"/>
                    <a:pt x="161434" y="246776"/>
                  </a:cubicBezTo>
                  <a:lnTo>
                    <a:pt x="22875" y="189708"/>
                  </a:lnTo>
                  <a:cubicBezTo>
                    <a:pt x="12458" y="185381"/>
                    <a:pt x="7480" y="173507"/>
                    <a:pt x="11813" y="163014"/>
                  </a:cubicBezTo>
                  <a:cubicBezTo>
                    <a:pt x="16053" y="152613"/>
                    <a:pt x="28038" y="147642"/>
                    <a:pt x="38547" y="151969"/>
                  </a:cubicBezTo>
                  <a:lnTo>
                    <a:pt x="160696" y="202226"/>
                  </a:lnTo>
                  <a:lnTo>
                    <a:pt x="217116" y="107326"/>
                  </a:lnTo>
                  <a:cubicBezTo>
                    <a:pt x="219144" y="103920"/>
                    <a:pt x="222094" y="101251"/>
                    <a:pt x="225689" y="99410"/>
                  </a:cubicBezTo>
                  <a:lnTo>
                    <a:pt x="345072" y="40777"/>
                  </a:lnTo>
                  <a:lnTo>
                    <a:pt x="306169" y="6443"/>
                  </a:lnTo>
                  <a:cubicBezTo>
                    <a:pt x="305063" y="5431"/>
                    <a:pt x="304602" y="3774"/>
                    <a:pt x="305155" y="2393"/>
                  </a:cubicBezTo>
                  <a:cubicBezTo>
                    <a:pt x="305708" y="920"/>
                    <a:pt x="307091" y="0"/>
                    <a:pt x="308658" y="0"/>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8" name="组合 307"/>
          <p:cNvGrpSpPr/>
          <p:nvPr/>
        </p:nvGrpSpPr>
        <p:grpSpPr>
          <a:xfrm>
            <a:off x="359595" y="2091793"/>
            <a:ext cx="542568" cy="542568"/>
            <a:chOff x="631544" y="5926205"/>
            <a:chExt cx="542851" cy="542851"/>
          </a:xfrm>
        </p:grpSpPr>
        <p:sp>
          <p:nvSpPr>
            <p:cNvPr id="309" name="椭圆 308"/>
            <p:cNvSpPr/>
            <p:nvPr/>
          </p:nvSpPr>
          <p:spPr bwMode="auto">
            <a:xfrm>
              <a:off x="631544" y="5926205"/>
              <a:ext cx="542851" cy="542851"/>
            </a:xfrm>
            <a:prstGeom prst="ellipse">
              <a:avLst/>
            </a:prstGeom>
            <a:solidFill>
              <a:schemeClr val="accent1"/>
            </a:solidFill>
            <a:ln w="9525" cap="flat" cmpd="sng" algn="ctr">
              <a:noFill/>
              <a:prstDash val="solid"/>
              <a:round/>
              <a:headEnd type="none" w="med" len="med"/>
              <a:tailEnd type="none" w="med" len="med"/>
            </a:ln>
            <a:effectLst/>
          </p:spPr>
          <p:txBody>
            <a:bodyPr vert="horz" wrap="square" lIns="91392" tIns="45696" rIns="91392" bIns="45696"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a:solidFill>
                  <a:srgbClr val="3D3D3D"/>
                </a:solidFill>
              </a:endParaRPr>
            </a:p>
          </p:txBody>
        </p:sp>
        <p:sp>
          <p:nvSpPr>
            <p:cNvPr id="310" name="internet_149772"/>
            <p:cNvSpPr>
              <a:spLocks noChangeAspect="1"/>
            </p:cNvSpPr>
            <p:nvPr/>
          </p:nvSpPr>
          <p:spPr bwMode="auto">
            <a:xfrm>
              <a:off x="742934" y="6038226"/>
              <a:ext cx="320071" cy="318809"/>
            </a:xfrm>
            <a:custGeom>
              <a:gdLst>
                <a:gd name="connsiteX0" fmla="*/ 413221 w 587145"/>
                <a:gd name="connsiteY0" fmla="*/ 444471 h 584830"/>
                <a:gd name="connsiteX1" fmla="*/ 498283 w 587145"/>
                <a:gd name="connsiteY1" fmla="*/ 489234 h 584830"/>
                <a:gd name="connsiteX2" fmla="*/ 505878 w 587145"/>
                <a:gd name="connsiteY2" fmla="*/ 494545 h 584830"/>
                <a:gd name="connsiteX3" fmla="*/ 317526 w 587145"/>
                <a:gd name="connsiteY3" fmla="*/ 584830 h 584830"/>
                <a:gd name="connsiteX4" fmla="*/ 310691 w 587145"/>
                <a:gd name="connsiteY4" fmla="*/ 579519 h 584830"/>
                <a:gd name="connsiteX5" fmla="*/ 413221 w 587145"/>
                <a:gd name="connsiteY5" fmla="*/ 444471 h 584830"/>
                <a:gd name="connsiteX6" fmla="*/ 173924 w 587145"/>
                <a:gd name="connsiteY6" fmla="*/ 444471 h 584830"/>
                <a:gd name="connsiteX7" fmla="*/ 276454 w 587145"/>
                <a:gd name="connsiteY7" fmla="*/ 579519 h 584830"/>
                <a:gd name="connsiteX8" fmla="*/ 269619 w 587145"/>
                <a:gd name="connsiteY8" fmla="*/ 584830 h 584830"/>
                <a:gd name="connsiteX9" fmla="*/ 81267 w 587145"/>
                <a:gd name="connsiteY9" fmla="*/ 494545 h 584830"/>
                <a:gd name="connsiteX10" fmla="*/ 88102 w 587145"/>
                <a:gd name="connsiteY10" fmla="*/ 489234 h 584830"/>
                <a:gd name="connsiteX11" fmla="*/ 173924 w 587145"/>
                <a:gd name="connsiteY11" fmla="*/ 444471 h 584830"/>
                <a:gd name="connsiteX12" fmla="*/ 303868 w 587145"/>
                <a:gd name="connsiteY12" fmla="*/ 424002 h 584830"/>
                <a:gd name="connsiteX13" fmla="*/ 393420 w 587145"/>
                <a:gd name="connsiteY13" fmla="*/ 438412 h 584830"/>
                <a:gd name="connsiteX14" fmla="*/ 303868 w 587145"/>
                <a:gd name="connsiteY14" fmla="*/ 559000 h 584830"/>
                <a:gd name="connsiteX15" fmla="*/ 283277 w 587145"/>
                <a:gd name="connsiteY15" fmla="*/ 424002 h 584830"/>
                <a:gd name="connsiteX16" fmla="*/ 283277 w 587145"/>
                <a:gd name="connsiteY16" fmla="*/ 559000 h 584830"/>
                <a:gd name="connsiteX17" fmla="*/ 193725 w 587145"/>
                <a:gd name="connsiteY17" fmla="*/ 438412 h 584830"/>
                <a:gd name="connsiteX18" fmla="*/ 283277 w 587145"/>
                <a:gd name="connsiteY18" fmla="*/ 424002 h 584830"/>
                <a:gd name="connsiteX19" fmla="*/ 445135 w 587145"/>
                <a:gd name="connsiteY19" fmla="*/ 302650 h 584830"/>
                <a:gd name="connsiteX20" fmla="*/ 587145 w 587145"/>
                <a:gd name="connsiteY20" fmla="*/ 302650 h 584830"/>
                <a:gd name="connsiteX21" fmla="*/ 519557 w 587145"/>
                <a:gd name="connsiteY21" fmla="*/ 479439 h 584830"/>
                <a:gd name="connsiteX22" fmla="*/ 510445 w 587145"/>
                <a:gd name="connsiteY22" fmla="*/ 473369 h 584830"/>
                <a:gd name="connsiteX23" fmla="*/ 420834 w 587145"/>
                <a:gd name="connsiteY23" fmla="*/ 426326 h 584830"/>
                <a:gd name="connsiteX24" fmla="*/ 445135 w 587145"/>
                <a:gd name="connsiteY24" fmla="*/ 302650 h 584830"/>
                <a:gd name="connsiteX25" fmla="*/ 303868 w 587145"/>
                <a:gd name="connsiteY25" fmla="*/ 302650 h 584830"/>
                <a:gd name="connsiteX26" fmla="*/ 424611 w 587145"/>
                <a:gd name="connsiteY26" fmla="*/ 302650 h 584830"/>
                <a:gd name="connsiteX27" fmla="*/ 401070 w 587145"/>
                <a:gd name="connsiteY27" fmla="*/ 419494 h 584830"/>
                <a:gd name="connsiteX28" fmla="*/ 303868 w 587145"/>
                <a:gd name="connsiteY28" fmla="*/ 404319 h 584830"/>
                <a:gd name="connsiteX29" fmla="*/ 161803 w 587145"/>
                <a:gd name="connsiteY29" fmla="*/ 302650 h 584830"/>
                <a:gd name="connsiteX30" fmla="*/ 283277 w 587145"/>
                <a:gd name="connsiteY30" fmla="*/ 302650 h 584830"/>
                <a:gd name="connsiteX31" fmla="*/ 283277 w 587145"/>
                <a:gd name="connsiteY31" fmla="*/ 404319 h 584830"/>
                <a:gd name="connsiteX32" fmla="*/ 185339 w 587145"/>
                <a:gd name="connsiteY32" fmla="*/ 419494 h 584830"/>
                <a:gd name="connsiteX33" fmla="*/ 161803 w 587145"/>
                <a:gd name="connsiteY33" fmla="*/ 302650 h 584830"/>
                <a:gd name="connsiteX34" fmla="*/ 0 w 587145"/>
                <a:gd name="connsiteY34" fmla="*/ 302650 h 584830"/>
                <a:gd name="connsiteX35" fmla="*/ 142010 w 587145"/>
                <a:gd name="connsiteY35" fmla="*/ 302650 h 584830"/>
                <a:gd name="connsiteX36" fmla="*/ 166311 w 587145"/>
                <a:gd name="connsiteY36" fmla="*/ 426326 h 584830"/>
                <a:gd name="connsiteX37" fmla="*/ 75941 w 587145"/>
                <a:gd name="connsiteY37" fmla="*/ 473369 h 584830"/>
                <a:gd name="connsiteX38" fmla="*/ 67588 w 587145"/>
                <a:gd name="connsiteY38" fmla="*/ 479439 h 584830"/>
                <a:gd name="connsiteX39" fmla="*/ 0 w 587145"/>
                <a:gd name="connsiteY39" fmla="*/ 302650 h 584830"/>
                <a:gd name="connsiteX40" fmla="*/ 398032 w 587145"/>
                <a:gd name="connsiteY40" fmla="*/ 156320 h 584830"/>
                <a:gd name="connsiteX41" fmla="*/ 424611 w 587145"/>
                <a:gd name="connsiteY41" fmla="*/ 282180 h 584830"/>
                <a:gd name="connsiteX42" fmla="*/ 303868 w 587145"/>
                <a:gd name="connsiteY42" fmla="*/ 282180 h 584830"/>
                <a:gd name="connsiteX43" fmla="*/ 303868 w 587145"/>
                <a:gd name="connsiteY43" fmla="*/ 170726 h 584830"/>
                <a:gd name="connsiteX44" fmla="*/ 398032 w 587145"/>
                <a:gd name="connsiteY44" fmla="*/ 156320 h 584830"/>
                <a:gd name="connsiteX45" fmla="*/ 189135 w 587145"/>
                <a:gd name="connsiteY45" fmla="*/ 156320 h 584830"/>
                <a:gd name="connsiteX46" fmla="*/ 283277 w 587145"/>
                <a:gd name="connsiteY46" fmla="*/ 170726 h 584830"/>
                <a:gd name="connsiteX47" fmla="*/ 283277 w 587145"/>
                <a:gd name="connsiteY47" fmla="*/ 282180 h 584830"/>
                <a:gd name="connsiteX48" fmla="*/ 161803 w 587145"/>
                <a:gd name="connsiteY48" fmla="*/ 282180 h 584830"/>
                <a:gd name="connsiteX49" fmla="*/ 189135 w 587145"/>
                <a:gd name="connsiteY49" fmla="*/ 156320 h 584830"/>
                <a:gd name="connsiteX50" fmla="*/ 72907 w 587145"/>
                <a:gd name="connsiteY50" fmla="*/ 99421 h 584830"/>
                <a:gd name="connsiteX51" fmla="*/ 82020 w 587145"/>
                <a:gd name="connsiteY51" fmla="*/ 106246 h 584830"/>
                <a:gd name="connsiteX52" fmla="*/ 169357 w 587145"/>
                <a:gd name="connsiteY52" fmla="*/ 150230 h 584830"/>
                <a:gd name="connsiteX53" fmla="*/ 142017 w 587145"/>
                <a:gd name="connsiteY53" fmla="*/ 282180 h 584830"/>
                <a:gd name="connsiteX54" fmla="*/ 0 w 587145"/>
                <a:gd name="connsiteY54" fmla="*/ 282180 h 584830"/>
                <a:gd name="connsiteX55" fmla="*/ 72907 w 587145"/>
                <a:gd name="connsiteY55" fmla="*/ 99421 h 584830"/>
                <a:gd name="connsiteX56" fmla="*/ 514198 w 587145"/>
                <a:gd name="connsiteY56" fmla="*/ 98690 h 584830"/>
                <a:gd name="connsiteX57" fmla="*/ 587145 w 587145"/>
                <a:gd name="connsiteY57" fmla="*/ 282180 h 584830"/>
                <a:gd name="connsiteX58" fmla="*/ 445050 w 587145"/>
                <a:gd name="connsiteY58" fmla="*/ 282180 h 584830"/>
                <a:gd name="connsiteX59" fmla="*/ 416935 w 587145"/>
                <a:gd name="connsiteY59" fmla="*/ 149491 h 584830"/>
                <a:gd name="connsiteX60" fmla="*/ 505080 w 587145"/>
                <a:gd name="connsiteY60" fmla="*/ 105514 h 584830"/>
                <a:gd name="connsiteX61" fmla="*/ 303868 w 587145"/>
                <a:gd name="connsiteY61" fmla="*/ 25830 h 584830"/>
                <a:gd name="connsiteX62" fmla="*/ 389643 w 587145"/>
                <a:gd name="connsiteY62" fmla="*/ 137333 h 584830"/>
                <a:gd name="connsiteX63" fmla="*/ 303868 w 587145"/>
                <a:gd name="connsiteY63" fmla="*/ 150228 h 584830"/>
                <a:gd name="connsiteX64" fmla="*/ 283277 w 587145"/>
                <a:gd name="connsiteY64" fmla="*/ 25830 h 584830"/>
                <a:gd name="connsiteX65" fmla="*/ 283277 w 587145"/>
                <a:gd name="connsiteY65" fmla="*/ 150228 h 584830"/>
                <a:gd name="connsiteX66" fmla="*/ 197502 w 587145"/>
                <a:gd name="connsiteY66" fmla="*/ 137333 h 584830"/>
                <a:gd name="connsiteX67" fmla="*/ 283277 w 587145"/>
                <a:gd name="connsiteY67" fmla="*/ 25830 h 584830"/>
                <a:gd name="connsiteX68" fmla="*/ 314425 w 587145"/>
                <a:gd name="connsiteY68" fmla="*/ 0 h 584830"/>
                <a:gd name="connsiteX69" fmla="*/ 499786 w 587145"/>
                <a:gd name="connsiteY69" fmla="*/ 84194 h 584830"/>
                <a:gd name="connsiteX70" fmla="*/ 492949 w 587145"/>
                <a:gd name="connsiteY70" fmla="*/ 89503 h 584830"/>
                <a:gd name="connsiteX71" fmla="*/ 408625 w 587145"/>
                <a:gd name="connsiteY71" fmla="*/ 131221 h 584830"/>
                <a:gd name="connsiteX72" fmla="*/ 309107 w 587145"/>
                <a:gd name="connsiteY72" fmla="*/ 4551 h 584830"/>
                <a:gd name="connsiteX73" fmla="*/ 271871 w 587145"/>
                <a:gd name="connsiteY73" fmla="*/ 0 h 584830"/>
                <a:gd name="connsiteX74" fmla="*/ 277185 w 587145"/>
                <a:gd name="connsiteY74" fmla="*/ 4551 h 584830"/>
                <a:gd name="connsiteX75" fmla="*/ 177731 w 587145"/>
                <a:gd name="connsiteY75" fmla="*/ 131221 h 584830"/>
                <a:gd name="connsiteX76" fmla="*/ 93461 w 587145"/>
                <a:gd name="connsiteY76" fmla="*/ 89503 h 584830"/>
                <a:gd name="connsiteX77" fmla="*/ 86628 w 587145"/>
                <a:gd name="connsiteY77" fmla="*/ 84194 h 584830"/>
                <a:gd name="connsiteX78" fmla="*/ 271871 w 587145"/>
                <a:gd name="connsiteY78" fmla="*/ 0 h 58483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587145" h="584830">
                  <a:moveTo>
                    <a:pt x="413221" y="444471"/>
                  </a:moveTo>
                  <a:cubicBezTo>
                    <a:pt x="442841" y="455851"/>
                    <a:pt x="471701" y="470267"/>
                    <a:pt x="498283" y="489234"/>
                  </a:cubicBezTo>
                  <a:lnTo>
                    <a:pt x="505878" y="494545"/>
                  </a:lnTo>
                  <a:cubicBezTo>
                    <a:pt x="457271" y="545378"/>
                    <a:pt x="391196" y="578760"/>
                    <a:pt x="317526" y="584830"/>
                  </a:cubicBezTo>
                  <a:lnTo>
                    <a:pt x="310691" y="579519"/>
                  </a:lnTo>
                  <a:cubicBezTo>
                    <a:pt x="355501" y="542343"/>
                    <a:pt x="389677" y="496062"/>
                    <a:pt x="413221" y="444471"/>
                  </a:cubicBezTo>
                  <a:close/>
                  <a:moveTo>
                    <a:pt x="173924" y="444471"/>
                  </a:moveTo>
                  <a:cubicBezTo>
                    <a:pt x="196708" y="496062"/>
                    <a:pt x="231644" y="542343"/>
                    <a:pt x="276454" y="579519"/>
                  </a:cubicBezTo>
                  <a:lnTo>
                    <a:pt x="269619" y="584830"/>
                  </a:lnTo>
                  <a:cubicBezTo>
                    <a:pt x="195949" y="578760"/>
                    <a:pt x="129114" y="545378"/>
                    <a:pt x="81267" y="494545"/>
                  </a:cubicBezTo>
                  <a:lnTo>
                    <a:pt x="88102" y="489234"/>
                  </a:lnTo>
                  <a:cubicBezTo>
                    <a:pt x="114684" y="470267"/>
                    <a:pt x="143544" y="455851"/>
                    <a:pt x="173924" y="444471"/>
                  </a:cubicBezTo>
                  <a:close/>
                  <a:moveTo>
                    <a:pt x="303868" y="424002"/>
                  </a:moveTo>
                  <a:cubicBezTo>
                    <a:pt x="334225" y="424760"/>
                    <a:pt x="364581" y="430069"/>
                    <a:pt x="393420" y="438412"/>
                  </a:cubicBezTo>
                  <a:cubicBezTo>
                    <a:pt x="372929" y="483917"/>
                    <a:pt x="342573" y="525630"/>
                    <a:pt x="303868" y="559000"/>
                  </a:cubicBezTo>
                  <a:close/>
                  <a:moveTo>
                    <a:pt x="283277" y="424002"/>
                  </a:moveTo>
                  <a:lnTo>
                    <a:pt x="283277" y="559000"/>
                  </a:lnTo>
                  <a:cubicBezTo>
                    <a:pt x="244572" y="524871"/>
                    <a:pt x="214216" y="483917"/>
                    <a:pt x="193725" y="438412"/>
                  </a:cubicBezTo>
                  <a:cubicBezTo>
                    <a:pt x="222564" y="430069"/>
                    <a:pt x="252161" y="424760"/>
                    <a:pt x="283277" y="424002"/>
                  </a:cubicBezTo>
                  <a:close/>
                  <a:moveTo>
                    <a:pt x="445135" y="302650"/>
                  </a:moveTo>
                  <a:lnTo>
                    <a:pt x="587145" y="302650"/>
                  </a:lnTo>
                  <a:cubicBezTo>
                    <a:pt x="584867" y="369420"/>
                    <a:pt x="559806" y="430879"/>
                    <a:pt x="519557" y="479439"/>
                  </a:cubicBezTo>
                  <a:lnTo>
                    <a:pt x="510445" y="473369"/>
                  </a:lnTo>
                  <a:cubicBezTo>
                    <a:pt x="482346" y="452883"/>
                    <a:pt x="451970" y="437708"/>
                    <a:pt x="420834" y="426326"/>
                  </a:cubicBezTo>
                  <a:cubicBezTo>
                    <a:pt x="435263" y="386871"/>
                    <a:pt x="443616" y="345140"/>
                    <a:pt x="445135" y="302650"/>
                  </a:cubicBezTo>
                  <a:close/>
                  <a:moveTo>
                    <a:pt x="303868" y="302650"/>
                  </a:moveTo>
                  <a:lnTo>
                    <a:pt x="424611" y="302650"/>
                  </a:lnTo>
                  <a:cubicBezTo>
                    <a:pt x="423852" y="342863"/>
                    <a:pt x="415498" y="382316"/>
                    <a:pt x="401070" y="419494"/>
                  </a:cubicBezTo>
                  <a:cubicBezTo>
                    <a:pt x="369935" y="410389"/>
                    <a:pt x="337281" y="405078"/>
                    <a:pt x="303868" y="404319"/>
                  </a:cubicBezTo>
                  <a:close/>
                  <a:moveTo>
                    <a:pt x="161803" y="302650"/>
                  </a:moveTo>
                  <a:lnTo>
                    <a:pt x="283277" y="302650"/>
                  </a:lnTo>
                  <a:lnTo>
                    <a:pt x="283277" y="404319"/>
                  </a:lnTo>
                  <a:cubicBezTo>
                    <a:pt x="249872" y="405078"/>
                    <a:pt x="217225" y="410389"/>
                    <a:pt x="185339" y="419494"/>
                  </a:cubicBezTo>
                  <a:cubicBezTo>
                    <a:pt x="170913" y="382316"/>
                    <a:pt x="163321" y="342863"/>
                    <a:pt x="161803" y="302650"/>
                  </a:cubicBezTo>
                  <a:close/>
                  <a:moveTo>
                    <a:pt x="0" y="302650"/>
                  </a:moveTo>
                  <a:lnTo>
                    <a:pt x="142010" y="302650"/>
                  </a:lnTo>
                  <a:cubicBezTo>
                    <a:pt x="142769" y="345140"/>
                    <a:pt x="151123" y="386871"/>
                    <a:pt x="166311" y="426326"/>
                  </a:cubicBezTo>
                  <a:cubicBezTo>
                    <a:pt x="134416" y="437708"/>
                    <a:pt x="104039" y="452883"/>
                    <a:pt x="75941" y="473369"/>
                  </a:cubicBezTo>
                  <a:lnTo>
                    <a:pt x="67588" y="479439"/>
                  </a:lnTo>
                  <a:cubicBezTo>
                    <a:pt x="27339" y="430879"/>
                    <a:pt x="2278" y="369420"/>
                    <a:pt x="0" y="302650"/>
                  </a:cubicBezTo>
                  <a:close/>
                  <a:moveTo>
                    <a:pt x="398032" y="156320"/>
                  </a:moveTo>
                  <a:cubicBezTo>
                    <a:pt x="414739" y="195746"/>
                    <a:pt x="423852" y="238205"/>
                    <a:pt x="424611" y="282180"/>
                  </a:cubicBezTo>
                  <a:lnTo>
                    <a:pt x="303868" y="282180"/>
                  </a:lnTo>
                  <a:lnTo>
                    <a:pt x="303868" y="170726"/>
                  </a:lnTo>
                  <a:cubicBezTo>
                    <a:pt x="335762" y="169967"/>
                    <a:pt x="367657" y="164660"/>
                    <a:pt x="398032" y="156320"/>
                  </a:cubicBezTo>
                  <a:close/>
                  <a:moveTo>
                    <a:pt x="189135" y="156320"/>
                  </a:moveTo>
                  <a:cubicBezTo>
                    <a:pt x="219503" y="164660"/>
                    <a:pt x="251390" y="169967"/>
                    <a:pt x="283277" y="170726"/>
                  </a:cubicBezTo>
                  <a:lnTo>
                    <a:pt x="283277" y="282180"/>
                  </a:lnTo>
                  <a:lnTo>
                    <a:pt x="161803" y="282180"/>
                  </a:lnTo>
                  <a:cubicBezTo>
                    <a:pt x="163321" y="238205"/>
                    <a:pt x="172432" y="195746"/>
                    <a:pt x="189135" y="156320"/>
                  </a:cubicBezTo>
                  <a:close/>
                  <a:moveTo>
                    <a:pt x="72907" y="99421"/>
                  </a:moveTo>
                  <a:lnTo>
                    <a:pt x="82020" y="106246"/>
                  </a:lnTo>
                  <a:cubicBezTo>
                    <a:pt x="109361" y="124446"/>
                    <a:pt x="138979" y="138854"/>
                    <a:pt x="169357" y="150230"/>
                  </a:cubicBezTo>
                  <a:cubicBezTo>
                    <a:pt x="152649" y="191180"/>
                    <a:pt x="142776" y="235922"/>
                    <a:pt x="142017" y="282180"/>
                  </a:cubicBezTo>
                  <a:lnTo>
                    <a:pt x="0" y="282180"/>
                  </a:lnTo>
                  <a:cubicBezTo>
                    <a:pt x="2278" y="212413"/>
                    <a:pt x="29618" y="148713"/>
                    <a:pt x="72907" y="99421"/>
                  </a:cubicBezTo>
                  <a:close/>
                  <a:moveTo>
                    <a:pt x="514198" y="98690"/>
                  </a:moveTo>
                  <a:cubicBezTo>
                    <a:pt x="557510" y="147975"/>
                    <a:pt x="584865" y="212423"/>
                    <a:pt x="587145" y="282180"/>
                  </a:cubicBezTo>
                  <a:lnTo>
                    <a:pt x="445050" y="282180"/>
                  </a:lnTo>
                  <a:cubicBezTo>
                    <a:pt x="443530" y="235928"/>
                    <a:pt x="434412" y="191193"/>
                    <a:pt x="416935" y="149491"/>
                  </a:cubicBezTo>
                  <a:cubicBezTo>
                    <a:pt x="448090" y="138876"/>
                    <a:pt x="477724" y="124470"/>
                    <a:pt x="505080" y="105514"/>
                  </a:cubicBezTo>
                  <a:close/>
                  <a:moveTo>
                    <a:pt x="303868" y="25830"/>
                  </a:moveTo>
                  <a:cubicBezTo>
                    <a:pt x="339544" y="57688"/>
                    <a:pt x="369148" y="95614"/>
                    <a:pt x="389643" y="137333"/>
                  </a:cubicBezTo>
                  <a:cubicBezTo>
                    <a:pt x="361557" y="144918"/>
                    <a:pt x="332713" y="149469"/>
                    <a:pt x="303868" y="150228"/>
                  </a:cubicBezTo>
                  <a:close/>
                  <a:moveTo>
                    <a:pt x="283277" y="25830"/>
                  </a:moveTo>
                  <a:lnTo>
                    <a:pt x="283277" y="150228"/>
                  </a:lnTo>
                  <a:cubicBezTo>
                    <a:pt x="253673" y="149469"/>
                    <a:pt x="225588" y="144918"/>
                    <a:pt x="197502" y="137333"/>
                  </a:cubicBezTo>
                  <a:cubicBezTo>
                    <a:pt x="217997" y="95614"/>
                    <a:pt x="246842" y="57688"/>
                    <a:pt x="283277" y="25830"/>
                  </a:cubicBezTo>
                  <a:close/>
                  <a:moveTo>
                    <a:pt x="314425" y="0"/>
                  </a:moveTo>
                  <a:cubicBezTo>
                    <a:pt x="386594" y="5310"/>
                    <a:pt x="451926" y="36408"/>
                    <a:pt x="499786" y="84194"/>
                  </a:cubicBezTo>
                  <a:lnTo>
                    <a:pt x="492949" y="89503"/>
                  </a:lnTo>
                  <a:cubicBezTo>
                    <a:pt x="467120" y="106949"/>
                    <a:pt x="438252" y="121360"/>
                    <a:pt x="408625" y="131221"/>
                  </a:cubicBezTo>
                  <a:cubicBezTo>
                    <a:pt x="385834" y="82677"/>
                    <a:pt x="352409" y="39442"/>
                    <a:pt x="309107" y="4551"/>
                  </a:cubicBezTo>
                  <a:close/>
                  <a:moveTo>
                    <a:pt x="271871" y="0"/>
                  </a:moveTo>
                  <a:lnTo>
                    <a:pt x="277185" y="4551"/>
                  </a:lnTo>
                  <a:cubicBezTo>
                    <a:pt x="234670" y="39442"/>
                    <a:pt x="201266" y="82677"/>
                    <a:pt x="177731" y="131221"/>
                  </a:cubicBezTo>
                  <a:cubicBezTo>
                    <a:pt x="148122" y="121360"/>
                    <a:pt x="120032" y="106949"/>
                    <a:pt x="93461" y="89503"/>
                  </a:cubicBezTo>
                  <a:lnTo>
                    <a:pt x="86628" y="84194"/>
                  </a:lnTo>
                  <a:cubicBezTo>
                    <a:pt x="135216" y="36408"/>
                    <a:pt x="199747" y="5310"/>
                    <a:pt x="271871" y="0"/>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1741170" y="1625283"/>
            <a:ext cx="3869690" cy="3632835"/>
            <a:chOff x="2742" y="2526"/>
            <a:chExt cx="6094" cy="5721"/>
          </a:xfrm>
        </p:grpSpPr>
        <p:grpSp>
          <p:nvGrpSpPr>
            <p:cNvPr id="5" name="组合 4"/>
            <p:cNvGrpSpPr/>
            <p:nvPr/>
          </p:nvGrpSpPr>
          <p:grpSpPr>
            <a:xfrm>
              <a:off x="2742" y="2526"/>
              <a:ext cx="6095" cy="870"/>
              <a:chOff x="2742" y="2086"/>
              <a:chExt cx="6095" cy="870"/>
            </a:xfrm>
          </p:grpSpPr>
          <p:sp>
            <p:nvSpPr>
              <p:cNvPr id="28" name="文本框 27"/>
              <p:cNvSpPr txBox="1"/>
              <p:nvPr>
                <p:custDataLst>
                  <p:tags r:id="rId2"/>
                </p:custDataLst>
              </p:nvPr>
            </p:nvSpPr>
            <p:spPr>
              <a:xfrm>
                <a:off x="3659" y="2086"/>
                <a:ext cx="5178" cy="871"/>
              </a:xfrm>
              <a:prstGeom prst="rect">
                <a:avLst/>
              </a:prstGeom>
              <a:noFill/>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ts val="800"/>
                  </a:spcAft>
                  <a:buSzTx/>
                  <a:buNone/>
                </a:pPr>
                <a:r>
                  <a:rPr lang="zh-CN" altLang="en-US" sz="2000" spc="220">
                    <a:solidFill>
                      <a:schemeClr val="tx1">
                        <a:lumMod val="85000"/>
                        <a:lumOff val="15000"/>
                      </a:schemeClr>
                    </a:solidFill>
                    <a:latin typeface="Arial" pitchFamily="34" charset="0"/>
                    <a:ea typeface="微软雅黑" panose="020b0503020204020204" pitchFamily="34" charset="-122"/>
                  </a:rPr>
                  <a:t>沟通过程中如何提高气场</a:t>
                </a:r>
                <a:endParaRPr lang="zh-CN" altLang="en-US" sz="2000" spc="220">
                  <a:solidFill>
                    <a:schemeClr val="tx1">
                      <a:lumMod val="85000"/>
                      <a:lumOff val="15000"/>
                    </a:schemeClr>
                  </a:solidFill>
                  <a:latin typeface="Arial" pitchFamily="34" charset="0"/>
                  <a:ea typeface="微软雅黑" panose="020b0503020204020204" pitchFamily="34" charset="-122"/>
                </a:endParaRPr>
              </a:p>
            </p:txBody>
          </p:sp>
          <p:sp>
            <p:nvSpPr>
              <p:cNvPr id="32" name="矩形 31"/>
              <p:cNvSpPr/>
              <p:nvPr>
                <p:custDataLst>
                  <p:tags r:id="rId3"/>
                </p:custDataLst>
              </p:nvPr>
            </p:nvSpPr>
            <p:spPr>
              <a:xfrm>
                <a:off x="2742" y="2288"/>
                <a:ext cx="581" cy="5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solidFill>
                    <a:schemeClr val="tx1">
                      <a:lumMod val="85000"/>
                      <a:lumOff val="15000"/>
                    </a:schemeClr>
                  </a:solidFill>
                  <a:latin typeface="Arial" pitchFamily="34" charset="0"/>
                  <a:ea typeface="微软雅黑" panose="020b0503020204020204" pitchFamily="34" charset="-122"/>
                </a:endParaRPr>
              </a:p>
            </p:txBody>
          </p:sp>
          <p:sp>
            <p:nvSpPr>
              <p:cNvPr id="33" name="任意多边形 50"/>
              <p:cNvSpPr/>
              <p:nvPr>
                <p:custDataLst>
                  <p:tags r:id="rId4"/>
                </p:custDataLst>
              </p:nvPr>
            </p:nvSpPr>
            <p:spPr>
              <a:xfrm>
                <a:off x="2875" y="2485"/>
                <a:ext cx="365" cy="263"/>
              </a:xfrm>
              <a:custGeom>
                <a:gdLst>
                  <a:gd name="connsiteX0" fmla="*/ 373273 h 605239"/>
                  <a:gd name="connsiteY0" fmla="*/ 373273 h 605239"/>
                  <a:gd name="connsiteX1" fmla="*/ 373273 h 605239"/>
                  <a:gd name="connsiteY1" fmla="*/ 373273 h 605239"/>
                  <a:gd name="connsiteX2" fmla="*/ 373273 h 605239"/>
                  <a:gd name="connsiteY2" fmla="*/ 373273 h 605239"/>
                  <a:gd name="connsiteX3" fmla="*/ 373273 h 605239"/>
                  <a:gd name="connsiteY3" fmla="*/ 373273 h 605239"/>
                  <a:gd name="connsiteX4" fmla="*/ 373273 h 605239"/>
                  <a:gd name="connsiteY4" fmla="*/ 373273 h 605239"/>
                  <a:gd name="connsiteX5" fmla="*/ 373273 h 605239"/>
                  <a:gd name="connsiteY5" fmla="*/ 373273 h 605239"/>
                  <a:gd name="connsiteX6" fmla="*/ 373273 h 605239"/>
                  <a:gd name="connsiteY6" fmla="*/ 373273 h 605239"/>
                  <a:gd name="connsiteX7" fmla="*/ 373273 h 605239"/>
                  <a:gd name="connsiteY7" fmla="*/ 373273 h 605239"/>
                  <a:gd name="connsiteX8" fmla="*/ 373273 h 605239"/>
                  <a:gd name="connsiteY8" fmla="*/ 373273 h 605239"/>
                  <a:gd name="connsiteX9" fmla="*/ 373273 h 605239"/>
                  <a:gd name="connsiteY9" fmla="*/ 373273 h 605239"/>
                  <a:gd name="connsiteX10" fmla="*/ 373273 h 605239"/>
                  <a:gd name="connsiteY10" fmla="*/ 373273 h 605239"/>
                  <a:gd name="connsiteX11" fmla="*/ 373273 h 605239"/>
                  <a:gd name="connsiteY11" fmla="*/ 373273 h 605239"/>
                  <a:gd name="connsiteX12" fmla="*/ 373273 h 605239"/>
                  <a:gd name="connsiteY12" fmla="*/ 373273 h 605239"/>
                  <a:gd name="connsiteX13" fmla="*/ 373273 h 605239"/>
                  <a:gd name="connsiteY13" fmla="*/ 373273 h 605239"/>
                  <a:gd name="connsiteX14" fmla="*/ 373273 h 605239"/>
                  <a:gd name="connsiteY14" fmla="*/ 373273 h 605239"/>
                  <a:gd name="connsiteX15" fmla="*/ 373273 h 605239"/>
                  <a:gd name="connsiteY15" fmla="*/ 373273 h 605239"/>
                  <a:gd name="connsiteX16" fmla="*/ 373273 h 605239"/>
                  <a:gd name="connsiteY16" fmla="*/ 373273 h 605239"/>
                  <a:gd name="connsiteX17" fmla="*/ 373273 h 605239"/>
                  <a:gd name="connsiteY17" fmla="*/ 373273 h 605239"/>
                  <a:gd name="connsiteX18" fmla="*/ 373273 h 605239"/>
                  <a:gd name="connsiteY18" fmla="*/ 373273 h 605239"/>
                  <a:gd name="connsiteX19" fmla="*/ 373273 h 605239"/>
                  <a:gd name="connsiteY19" fmla="*/ 373273 h 605239"/>
                  <a:gd name="connsiteX20" fmla="*/ 373273 h 605239"/>
                  <a:gd name="connsiteY20" fmla="*/ 373273 h 605239"/>
                  <a:gd name="connsiteX21" fmla="*/ 373273 h 605239"/>
                  <a:gd name="connsiteY21" fmla="*/ 373273 h 605239"/>
                  <a:gd name="connsiteX22" fmla="*/ 373273 h 605239"/>
                  <a:gd name="connsiteY22" fmla="*/ 373273 h 605239"/>
                  <a:gd name="connsiteX23" fmla="*/ 373273 h 605239"/>
                  <a:gd name="connsiteY23" fmla="*/ 373273 h 605239"/>
                  <a:gd name="connsiteX24" fmla="*/ 373273 h 605239"/>
                  <a:gd name="connsiteY24" fmla="*/ 373273 h 605239"/>
                  <a:gd name="connsiteX25" fmla="*/ 373273 h 605239"/>
                  <a:gd name="connsiteY25" fmla="*/ 373273 h 605239"/>
                  <a:gd name="connsiteX26" fmla="*/ 373273 h 605239"/>
                  <a:gd name="connsiteY26" fmla="*/ 373273 h 605239"/>
                  <a:gd name="connsiteX27" fmla="*/ 373273 h 605239"/>
                  <a:gd name="connsiteY27" fmla="*/ 373273 h 605239"/>
                  <a:gd name="connsiteX28" fmla="*/ 373273 h 605239"/>
                  <a:gd name="connsiteY28" fmla="*/ 373273 h 605239"/>
                  <a:gd name="connsiteX29" fmla="*/ 373273 h 605239"/>
                  <a:gd name="connsiteY29" fmla="*/ 373273 h 605239"/>
                  <a:gd name="connsiteX30" fmla="*/ 373273 h 605239"/>
                  <a:gd name="connsiteY30" fmla="*/ 373273 h 605239"/>
                  <a:gd name="connsiteX31" fmla="*/ 373273 h 605239"/>
                  <a:gd name="connsiteY31" fmla="*/ 373273 h 605239"/>
                  <a:gd name="connsiteX32" fmla="*/ 373273 h 605239"/>
                  <a:gd name="connsiteY32" fmla="*/ 373273 h 605239"/>
                  <a:gd name="connsiteX33" fmla="*/ 373273 h 605239"/>
                  <a:gd name="connsiteY33" fmla="*/ 373273 h 605239"/>
                  <a:gd name="connsiteX34" fmla="*/ 373273 h 605239"/>
                  <a:gd name="connsiteY34" fmla="*/ 373273 h 605239"/>
                  <a:gd name="connsiteX35" fmla="*/ 373273 h 605239"/>
                  <a:gd name="connsiteY35" fmla="*/ 373273 h 605239"/>
                  <a:gd name="connsiteX36" fmla="*/ 373273 h 605239"/>
                  <a:gd name="connsiteY36" fmla="*/ 373273 h 605239"/>
                  <a:gd name="connsiteX37" fmla="*/ 373273 h 605239"/>
                  <a:gd name="connsiteY37" fmla="*/ 373273 h 605239"/>
                  <a:gd name="connsiteX38" fmla="*/ 373273 h 605239"/>
                  <a:gd name="connsiteY38" fmla="*/ 373273 h 605239"/>
                  <a:gd name="connsiteX39" fmla="*/ 373273 h 605239"/>
                  <a:gd name="connsiteY39" fmla="*/ 373273 h 605239"/>
                  <a:gd name="connsiteX40" fmla="*/ 373273 h 605239"/>
                  <a:gd name="connsiteY40" fmla="*/ 373273 h 605239"/>
                  <a:gd name="connsiteX41" fmla="*/ 373273 h 605239"/>
                  <a:gd name="connsiteY41" fmla="*/ 373273 h 605239"/>
                  <a:gd name="connsiteX42" fmla="*/ 373273 h 605239"/>
                  <a:gd name="connsiteY42" fmla="*/ 373273 h 605239"/>
                  <a:gd name="connsiteX43" fmla="*/ 373273 h 605239"/>
                  <a:gd name="connsiteY43" fmla="*/ 373273 h 605239"/>
                  <a:gd name="connsiteX44" fmla="*/ 373273 h 605239"/>
                  <a:gd name="connsiteY44" fmla="*/ 373273 h 605239"/>
                  <a:gd name="connsiteX45" fmla="*/ 373273 h 605239"/>
                  <a:gd name="connsiteY45" fmla="*/ 373273 h 605239"/>
                  <a:gd name="connsiteX46" fmla="*/ 373273 h 605239"/>
                  <a:gd name="connsiteY46" fmla="*/ 373273 h 605239"/>
                  <a:gd name="connsiteX47" fmla="*/ 373273 h 605239"/>
                  <a:gd name="connsiteY47" fmla="*/ 373273 h 605239"/>
                  <a:gd name="connsiteX48" fmla="*/ 373273 h 605239"/>
                  <a:gd name="connsiteY48" fmla="*/ 373273 h 605239"/>
                  <a:gd name="connsiteX49" fmla="*/ 373273 h 605239"/>
                  <a:gd name="connsiteY49" fmla="*/ 373273 h 605239"/>
                  <a:gd name="connsiteX50" fmla="*/ 373273 h 605239"/>
                  <a:gd name="connsiteY50" fmla="*/ 373273 h 605239"/>
                  <a:gd name="connsiteX51" fmla="*/ 373273 h 605239"/>
                  <a:gd name="connsiteY51" fmla="*/ 373273 h 605239"/>
                  <a:gd name="connsiteX52" fmla="*/ 373273 h 605239"/>
                  <a:gd name="connsiteY52" fmla="*/ 373273 h 605239"/>
                  <a:gd name="connsiteX53" fmla="*/ 373273 h 605239"/>
                  <a:gd name="connsiteY53" fmla="*/ 373273 h 605239"/>
                  <a:gd name="connsiteX54" fmla="*/ 373273 h 605239"/>
                  <a:gd name="connsiteY54" fmla="*/ 373273 h 605239"/>
                  <a:gd name="connsiteX55" fmla="*/ 373273 h 605239"/>
                  <a:gd name="connsiteY55" fmla="*/ 373273 h 605239"/>
                  <a:gd name="connsiteX56" fmla="*/ 373273 h 605239"/>
                  <a:gd name="connsiteY56" fmla="*/ 373273 h 605239"/>
                  <a:gd name="connsiteX57" fmla="*/ 373273 h 605239"/>
                  <a:gd name="connsiteY57" fmla="*/ 373273 h 605239"/>
                  <a:gd name="connsiteX58" fmla="*/ 373273 h 605239"/>
                  <a:gd name="connsiteY58" fmla="*/ 373273 h 605239"/>
                  <a:gd name="connsiteX59" fmla="*/ 373273 h 605239"/>
                  <a:gd name="connsiteY59" fmla="*/ 373273 h 605239"/>
                  <a:gd name="connsiteX60" fmla="*/ 373273 h 605239"/>
                  <a:gd name="connsiteY60" fmla="*/ 373273 h 605239"/>
                  <a:gd name="connsiteX61" fmla="*/ 373273 h 605239"/>
                  <a:gd name="connsiteY61" fmla="*/ 373273 h 605239"/>
                  <a:gd name="connsiteX62" fmla="*/ 373273 h 605239"/>
                  <a:gd name="connsiteY62" fmla="*/ 373273 h 605239"/>
                  <a:gd name="connsiteX63" fmla="*/ 373273 h 605239"/>
                  <a:gd name="connsiteY63" fmla="*/ 373273 h 605239"/>
                  <a:gd name="connsiteX64" fmla="*/ 373273 h 605239"/>
                  <a:gd name="connsiteY64" fmla="*/ 373273 h 605239"/>
                  <a:gd name="connsiteX65" fmla="*/ 373273 h 605239"/>
                  <a:gd name="connsiteY65" fmla="*/ 373273 h 605239"/>
                  <a:gd name="connsiteX66" fmla="*/ 373273 h 605239"/>
                  <a:gd name="connsiteY66" fmla="*/ 373273 h 605239"/>
                  <a:gd name="connsiteX67" fmla="*/ 373273 h 605239"/>
                  <a:gd name="connsiteY67" fmla="*/ 373273 h 605239"/>
                  <a:gd name="connsiteX68" fmla="*/ 373273 h 605239"/>
                  <a:gd name="connsiteY68" fmla="*/ 373273 h 605239"/>
                  <a:gd name="connsiteX69" fmla="*/ 373273 h 605239"/>
                  <a:gd name="connsiteY69" fmla="*/ 373273 h 605239"/>
                  <a:gd name="connsiteX70" fmla="*/ 373273 h 605239"/>
                  <a:gd name="connsiteY70" fmla="*/ 373273 h 605239"/>
                  <a:gd name="connsiteX71" fmla="*/ 373273 h 605239"/>
                  <a:gd name="connsiteY71" fmla="*/ 373273 h 605239"/>
                  <a:gd name="connsiteX72" fmla="*/ 373273 h 605239"/>
                  <a:gd name="connsiteY72" fmla="*/ 373273 h 605239"/>
                  <a:gd name="connsiteX73" fmla="*/ 373273 h 605239"/>
                  <a:gd name="connsiteY73" fmla="*/ 373273 h 605239"/>
                  <a:gd name="connsiteX74" fmla="*/ 373273 h 605239"/>
                  <a:gd name="connsiteY74" fmla="*/ 373273 h 605239"/>
                  <a:gd name="connsiteX75" fmla="*/ 373273 h 605239"/>
                  <a:gd name="connsiteY75" fmla="*/ 373273 h 605239"/>
                  <a:gd name="connsiteX76" fmla="*/ 373273 h 605239"/>
                  <a:gd name="connsiteY76" fmla="*/ 373273 h 605239"/>
                  <a:gd name="connsiteX77" fmla="*/ 373273 h 605239"/>
                  <a:gd name="connsiteY77" fmla="*/ 373273 h 605239"/>
                  <a:gd name="connsiteX78" fmla="*/ 373273 h 605239"/>
                  <a:gd name="connsiteY78" fmla="*/ 373273 h 605239"/>
                  <a:gd name="connsiteX79" fmla="*/ 373273 h 605239"/>
                  <a:gd name="connsiteY79" fmla="*/ 373273 h 605239"/>
                  <a:gd name="connsiteX80" fmla="*/ 373273 h 605239"/>
                  <a:gd name="connsiteY80" fmla="*/ 373273 h 605239"/>
                  <a:gd name="connsiteX81" fmla="*/ 373273 h 605239"/>
                  <a:gd name="connsiteY81" fmla="*/ 373273 h 605239"/>
                  <a:gd name="connsiteX82" fmla="*/ 373273 h 605239"/>
                  <a:gd name="connsiteY82" fmla="*/ 373273 h 6052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608037" h="437859">
                    <a:moveTo>
                      <a:pt x="435614" y="275305"/>
                    </a:moveTo>
                    <a:cubicBezTo>
                      <a:pt x="437271" y="274359"/>
                      <a:pt x="439284" y="274596"/>
                      <a:pt x="440823" y="275778"/>
                    </a:cubicBezTo>
                    <a:cubicBezTo>
                      <a:pt x="448635" y="281809"/>
                      <a:pt x="457277" y="285948"/>
                      <a:pt x="466273" y="287959"/>
                    </a:cubicBezTo>
                    <a:cubicBezTo>
                      <a:pt x="467930" y="288313"/>
                      <a:pt x="469232" y="289496"/>
                      <a:pt x="469824" y="291033"/>
                    </a:cubicBezTo>
                    <a:lnTo>
                      <a:pt x="478939" y="315276"/>
                    </a:lnTo>
                    <a:lnTo>
                      <a:pt x="488172" y="291033"/>
                    </a:lnTo>
                    <a:cubicBezTo>
                      <a:pt x="488764" y="289496"/>
                      <a:pt x="490066" y="288313"/>
                      <a:pt x="491723" y="287959"/>
                    </a:cubicBezTo>
                    <a:cubicBezTo>
                      <a:pt x="500838" y="285948"/>
                      <a:pt x="509361" y="281809"/>
                      <a:pt x="517174" y="275778"/>
                    </a:cubicBezTo>
                    <a:cubicBezTo>
                      <a:pt x="518713" y="274596"/>
                      <a:pt x="520725" y="274359"/>
                      <a:pt x="522382" y="275305"/>
                    </a:cubicBezTo>
                    <a:cubicBezTo>
                      <a:pt x="529485" y="278971"/>
                      <a:pt x="564878" y="298247"/>
                      <a:pt x="573875" y="309954"/>
                    </a:cubicBezTo>
                    <a:cubicBezTo>
                      <a:pt x="591157" y="332423"/>
                      <a:pt x="603468" y="399829"/>
                      <a:pt x="607966" y="427738"/>
                    </a:cubicBezTo>
                    <a:cubicBezTo>
                      <a:pt x="608203" y="429157"/>
                      <a:pt x="607848" y="430694"/>
                      <a:pt x="606901" y="431758"/>
                    </a:cubicBezTo>
                    <a:cubicBezTo>
                      <a:pt x="605954" y="432823"/>
                      <a:pt x="604652" y="433414"/>
                      <a:pt x="603231" y="433414"/>
                    </a:cubicBezTo>
                    <a:lnTo>
                      <a:pt x="354765" y="433414"/>
                    </a:lnTo>
                    <a:cubicBezTo>
                      <a:pt x="353344" y="433414"/>
                      <a:pt x="352042" y="432823"/>
                      <a:pt x="351095" y="431758"/>
                    </a:cubicBezTo>
                    <a:cubicBezTo>
                      <a:pt x="350148" y="430694"/>
                      <a:pt x="349793" y="429157"/>
                      <a:pt x="350030" y="427738"/>
                    </a:cubicBezTo>
                    <a:cubicBezTo>
                      <a:pt x="354528" y="399829"/>
                      <a:pt x="366839" y="332423"/>
                      <a:pt x="384122" y="309954"/>
                    </a:cubicBezTo>
                    <a:cubicBezTo>
                      <a:pt x="393118" y="298247"/>
                      <a:pt x="428512" y="278971"/>
                      <a:pt x="435614" y="275305"/>
                    </a:cubicBezTo>
                    <a:close/>
                    <a:moveTo>
                      <a:pt x="479051" y="123066"/>
                    </a:moveTo>
                    <a:cubicBezTo>
                      <a:pt x="542255" y="123066"/>
                      <a:pt x="548646" y="158180"/>
                      <a:pt x="548646" y="201334"/>
                    </a:cubicBezTo>
                    <a:cubicBezTo>
                      <a:pt x="548646" y="244607"/>
                      <a:pt x="517518" y="279721"/>
                      <a:pt x="479051" y="279721"/>
                    </a:cubicBezTo>
                    <a:cubicBezTo>
                      <a:pt x="440584" y="279721"/>
                      <a:pt x="409337" y="244607"/>
                      <a:pt x="409337" y="201334"/>
                    </a:cubicBezTo>
                    <a:cubicBezTo>
                      <a:pt x="409337" y="198852"/>
                      <a:pt x="409337" y="196369"/>
                      <a:pt x="409455" y="193886"/>
                    </a:cubicBezTo>
                    <a:cubicBezTo>
                      <a:pt x="405668" y="196723"/>
                      <a:pt x="402235" y="200389"/>
                      <a:pt x="400460" y="205000"/>
                    </a:cubicBezTo>
                    <a:cubicBezTo>
                      <a:pt x="397856" y="211502"/>
                      <a:pt x="399276" y="219305"/>
                      <a:pt x="404484" y="228173"/>
                    </a:cubicBezTo>
                    <a:cubicBezTo>
                      <a:pt x="406259" y="228646"/>
                      <a:pt x="407916" y="229710"/>
                      <a:pt x="408982" y="231365"/>
                    </a:cubicBezTo>
                    <a:lnTo>
                      <a:pt x="411822" y="235503"/>
                    </a:lnTo>
                    <a:cubicBezTo>
                      <a:pt x="413124" y="237276"/>
                      <a:pt x="413598" y="239405"/>
                      <a:pt x="413243" y="241651"/>
                    </a:cubicBezTo>
                    <a:cubicBezTo>
                      <a:pt x="412888" y="243779"/>
                      <a:pt x="411586" y="245671"/>
                      <a:pt x="409810" y="246853"/>
                    </a:cubicBezTo>
                    <a:cubicBezTo>
                      <a:pt x="408508" y="247799"/>
                      <a:pt x="406851" y="248390"/>
                      <a:pt x="405194" y="248390"/>
                    </a:cubicBezTo>
                    <a:cubicBezTo>
                      <a:pt x="402472" y="248390"/>
                      <a:pt x="399986" y="247090"/>
                      <a:pt x="398448" y="244843"/>
                    </a:cubicBezTo>
                    <a:lnTo>
                      <a:pt x="395489" y="240705"/>
                    </a:lnTo>
                    <a:cubicBezTo>
                      <a:pt x="394187" y="238695"/>
                      <a:pt x="393832" y="236331"/>
                      <a:pt x="394305" y="234202"/>
                    </a:cubicBezTo>
                    <a:cubicBezTo>
                      <a:pt x="387085" y="222143"/>
                      <a:pt x="385428" y="210793"/>
                      <a:pt x="389334" y="200625"/>
                    </a:cubicBezTo>
                    <a:cubicBezTo>
                      <a:pt x="393358" y="190221"/>
                      <a:pt x="402590" y="183482"/>
                      <a:pt x="410284" y="179344"/>
                    </a:cubicBezTo>
                    <a:cubicBezTo>
                      <a:pt x="413361" y="146830"/>
                      <a:pt x="426854" y="123066"/>
                      <a:pt x="479051" y="123066"/>
                    </a:cubicBezTo>
                    <a:close/>
                    <a:moveTo>
                      <a:pt x="251377" y="87196"/>
                    </a:moveTo>
                    <a:cubicBezTo>
                      <a:pt x="255047" y="87078"/>
                      <a:pt x="258599" y="88970"/>
                      <a:pt x="260493" y="92162"/>
                    </a:cubicBezTo>
                    <a:lnTo>
                      <a:pt x="294826" y="150452"/>
                    </a:lnTo>
                    <a:lnTo>
                      <a:pt x="373554" y="150452"/>
                    </a:lnTo>
                    <a:cubicBezTo>
                      <a:pt x="379118" y="150452"/>
                      <a:pt x="383735" y="155063"/>
                      <a:pt x="383735" y="160738"/>
                    </a:cubicBezTo>
                    <a:cubicBezTo>
                      <a:pt x="383735" y="166414"/>
                      <a:pt x="379118" y="171025"/>
                      <a:pt x="373554" y="171025"/>
                    </a:cubicBezTo>
                    <a:lnTo>
                      <a:pt x="289025" y="171025"/>
                    </a:lnTo>
                    <a:cubicBezTo>
                      <a:pt x="285355" y="171025"/>
                      <a:pt x="281921" y="169015"/>
                      <a:pt x="280145" y="165941"/>
                    </a:cubicBezTo>
                    <a:lnTo>
                      <a:pt x="252206" y="118529"/>
                    </a:lnTo>
                    <a:lnTo>
                      <a:pt x="201773" y="214890"/>
                    </a:lnTo>
                    <a:cubicBezTo>
                      <a:pt x="200115" y="217964"/>
                      <a:pt x="197155" y="219974"/>
                      <a:pt x="193722" y="220329"/>
                    </a:cubicBezTo>
                    <a:cubicBezTo>
                      <a:pt x="193367" y="220329"/>
                      <a:pt x="193012" y="220447"/>
                      <a:pt x="192657" y="220447"/>
                    </a:cubicBezTo>
                    <a:cubicBezTo>
                      <a:pt x="189579" y="220447"/>
                      <a:pt x="186619" y="219028"/>
                      <a:pt x="184606" y="216545"/>
                    </a:cubicBezTo>
                    <a:lnTo>
                      <a:pt x="148261" y="171025"/>
                    </a:lnTo>
                    <a:lnTo>
                      <a:pt x="75926" y="171025"/>
                    </a:lnTo>
                    <a:cubicBezTo>
                      <a:pt x="70243" y="171025"/>
                      <a:pt x="65626" y="166414"/>
                      <a:pt x="65626" y="160738"/>
                    </a:cubicBezTo>
                    <a:cubicBezTo>
                      <a:pt x="65626" y="155063"/>
                      <a:pt x="70243" y="150452"/>
                      <a:pt x="75926" y="150452"/>
                    </a:cubicBezTo>
                    <a:lnTo>
                      <a:pt x="153233" y="150452"/>
                    </a:lnTo>
                    <a:cubicBezTo>
                      <a:pt x="156311" y="150452"/>
                      <a:pt x="159271" y="151871"/>
                      <a:pt x="161284" y="154354"/>
                    </a:cubicBezTo>
                    <a:lnTo>
                      <a:pt x="190881" y="191480"/>
                    </a:lnTo>
                    <a:lnTo>
                      <a:pt x="242498" y="92635"/>
                    </a:lnTo>
                    <a:cubicBezTo>
                      <a:pt x="244274" y="89325"/>
                      <a:pt x="247589" y="87315"/>
                      <a:pt x="251377" y="87196"/>
                    </a:cubicBezTo>
                    <a:close/>
                    <a:moveTo>
                      <a:pt x="13735" y="0"/>
                    </a:moveTo>
                    <a:lnTo>
                      <a:pt x="495160" y="0"/>
                    </a:lnTo>
                    <a:cubicBezTo>
                      <a:pt x="502738" y="0"/>
                      <a:pt x="508776" y="6147"/>
                      <a:pt x="508776" y="13713"/>
                    </a:cubicBezTo>
                    <a:lnTo>
                      <a:pt x="508776" y="104618"/>
                    </a:lnTo>
                    <a:cubicBezTo>
                      <a:pt x="499186" y="102254"/>
                      <a:pt x="488411" y="101072"/>
                      <a:pt x="476452" y="101072"/>
                    </a:cubicBezTo>
                    <a:cubicBezTo>
                      <a:pt x="472308" y="101072"/>
                      <a:pt x="468282" y="101190"/>
                      <a:pt x="464375" y="101426"/>
                    </a:cubicBezTo>
                    <a:lnTo>
                      <a:pt x="464375" y="37946"/>
                    </a:lnTo>
                    <a:lnTo>
                      <a:pt x="44401" y="37946"/>
                    </a:lnTo>
                    <a:lnTo>
                      <a:pt x="44401" y="297896"/>
                    </a:lnTo>
                    <a:lnTo>
                      <a:pt x="203653" y="297896"/>
                    </a:lnTo>
                    <a:lnTo>
                      <a:pt x="305242" y="297896"/>
                    </a:lnTo>
                    <a:lnTo>
                      <a:pt x="362667" y="297896"/>
                    </a:lnTo>
                    <a:cubicBezTo>
                      <a:pt x="356037" y="306998"/>
                      <a:pt x="350117" y="320356"/>
                      <a:pt x="345025" y="335842"/>
                    </a:cubicBezTo>
                    <a:lnTo>
                      <a:pt x="325015" y="335842"/>
                    </a:lnTo>
                    <a:cubicBezTo>
                      <a:pt x="326673" y="345772"/>
                      <a:pt x="329515" y="359957"/>
                      <a:pt x="334132" y="375916"/>
                    </a:cubicBezTo>
                    <a:cubicBezTo>
                      <a:pt x="330343" y="392584"/>
                      <a:pt x="327265" y="409606"/>
                      <a:pt x="324778" y="424974"/>
                    </a:cubicBezTo>
                    <a:cubicBezTo>
                      <a:pt x="324068" y="429348"/>
                      <a:pt x="324542" y="433722"/>
                      <a:pt x="325844" y="437859"/>
                    </a:cubicBezTo>
                    <a:lnTo>
                      <a:pt x="171566" y="437859"/>
                    </a:lnTo>
                    <a:cubicBezTo>
                      <a:pt x="166829" y="437859"/>
                      <a:pt x="162567" y="435495"/>
                      <a:pt x="159962" y="431594"/>
                    </a:cubicBezTo>
                    <a:cubicBezTo>
                      <a:pt x="157476" y="427575"/>
                      <a:pt x="157120" y="422728"/>
                      <a:pt x="159133" y="418472"/>
                    </a:cubicBezTo>
                    <a:cubicBezTo>
                      <a:pt x="173815" y="386437"/>
                      <a:pt x="180801" y="354046"/>
                      <a:pt x="183761" y="335842"/>
                    </a:cubicBezTo>
                    <a:lnTo>
                      <a:pt x="13735" y="335842"/>
                    </a:lnTo>
                    <a:cubicBezTo>
                      <a:pt x="6157" y="335842"/>
                      <a:pt x="0" y="329695"/>
                      <a:pt x="0" y="322129"/>
                    </a:cubicBezTo>
                    <a:lnTo>
                      <a:pt x="0" y="13713"/>
                    </a:lnTo>
                    <a:cubicBezTo>
                      <a:pt x="0" y="6147"/>
                      <a:pt x="6157" y="0"/>
                      <a:pt x="13735"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lumMod val="85000"/>
                      <a:lumOff val="15000"/>
                    </a:schemeClr>
                  </a:solidFill>
                  <a:latin typeface="Arial" pitchFamily="34" charset="0"/>
                  <a:ea typeface="微软雅黑" panose="020b0503020204020204" pitchFamily="34" charset="-122"/>
                </a:endParaRPr>
              </a:p>
            </p:txBody>
          </p:sp>
        </p:grpSp>
        <p:grpSp>
          <p:nvGrpSpPr>
            <p:cNvPr id="6" name="组合 5"/>
            <p:cNvGrpSpPr/>
            <p:nvPr/>
          </p:nvGrpSpPr>
          <p:grpSpPr>
            <a:xfrm>
              <a:off x="2742" y="4143"/>
              <a:ext cx="6095" cy="870"/>
              <a:chOff x="2742" y="3238"/>
              <a:chExt cx="6095" cy="870"/>
            </a:xfrm>
          </p:grpSpPr>
          <p:sp>
            <p:nvSpPr>
              <p:cNvPr id="36" name="文本框 35"/>
              <p:cNvSpPr txBox="1"/>
              <p:nvPr>
                <p:custDataLst>
                  <p:tags r:id="rId5"/>
                </p:custDataLst>
              </p:nvPr>
            </p:nvSpPr>
            <p:spPr>
              <a:xfrm>
                <a:off x="3659" y="3238"/>
                <a:ext cx="5178" cy="871"/>
              </a:xfrm>
              <a:prstGeom prst="rect">
                <a:avLst/>
              </a:prstGeom>
              <a:noFill/>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ts val="800"/>
                  </a:spcAft>
                  <a:buSzTx/>
                  <a:buNone/>
                </a:pPr>
                <a:r>
                  <a:rPr lang="zh-CN" altLang="en-US" sz="2000" spc="220">
                    <a:solidFill>
                      <a:schemeClr val="tx1">
                        <a:lumMod val="85000"/>
                        <a:lumOff val="15000"/>
                      </a:schemeClr>
                    </a:solidFill>
                    <a:latin typeface="Arial" pitchFamily="34" charset="0"/>
                    <a:ea typeface="微软雅黑" panose="020b0503020204020204" pitchFamily="34" charset="-122"/>
                  </a:rPr>
                  <a:t>回访的分类及沟通技巧</a:t>
                </a:r>
                <a:endParaRPr lang="zh-CN" altLang="en-US" sz="2000" spc="220">
                  <a:solidFill>
                    <a:schemeClr val="tx1">
                      <a:lumMod val="85000"/>
                      <a:lumOff val="15000"/>
                    </a:schemeClr>
                  </a:solidFill>
                  <a:latin typeface="Arial" pitchFamily="34" charset="0"/>
                  <a:ea typeface="微软雅黑" panose="020b0503020204020204" pitchFamily="34" charset="-122"/>
                </a:endParaRPr>
              </a:p>
            </p:txBody>
          </p:sp>
          <p:sp>
            <p:nvSpPr>
              <p:cNvPr id="41" name="矩形 40"/>
              <p:cNvSpPr/>
              <p:nvPr>
                <p:custDataLst>
                  <p:tags r:id="rId6"/>
                </p:custDataLst>
              </p:nvPr>
            </p:nvSpPr>
            <p:spPr>
              <a:xfrm>
                <a:off x="2742" y="3427"/>
                <a:ext cx="581" cy="5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solidFill>
                    <a:schemeClr val="tx1">
                      <a:lumMod val="85000"/>
                      <a:lumOff val="15000"/>
                    </a:schemeClr>
                  </a:solidFill>
                  <a:latin typeface="Arial" pitchFamily="34" charset="0"/>
                  <a:ea typeface="微软雅黑" panose="020b0503020204020204" pitchFamily="34" charset="-122"/>
                </a:endParaRPr>
              </a:p>
            </p:txBody>
          </p:sp>
          <p:sp>
            <p:nvSpPr>
              <p:cNvPr id="44" name="任意多边形 51"/>
              <p:cNvSpPr/>
              <p:nvPr>
                <p:custDataLst>
                  <p:tags r:id="rId7"/>
                </p:custDataLst>
              </p:nvPr>
            </p:nvSpPr>
            <p:spPr>
              <a:xfrm>
                <a:off x="2872" y="3558"/>
                <a:ext cx="365" cy="295"/>
              </a:xfrm>
              <a:custGeom>
                <a:gdLst>
                  <a:gd name="connsiteX0" fmla="*/ 373273 h 605239"/>
                  <a:gd name="connsiteY0" fmla="*/ 373273 h 605239"/>
                  <a:gd name="connsiteX1" fmla="*/ 373273 h 605239"/>
                  <a:gd name="connsiteY1" fmla="*/ 373273 h 605239"/>
                  <a:gd name="connsiteX2" fmla="*/ 373273 h 605239"/>
                  <a:gd name="connsiteY2" fmla="*/ 373273 h 605239"/>
                  <a:gd name="connsiteX3" fmla="*/ 373273 h 605239"/>
                  <a:gd name="connsiteY3" fmla="*/ 373273 h 605239"/>
                  <a:gd name="connsiteX4" fmla="*/ 373273 h 605239"/>
                  <a:gd name="connsiteY4" fmla="*/ 373273 h 605239"/>
                  <a:gd name="connsiteX5" fmla="*/ 373273 h 605239"/>
                  <a:gd name="connsiteY5" fmla="*/ 373273 h 605239"/>
                  <a:gd name="connsiteX6" fmla="*/ 373273 h 605239"/>
                  <a:gd name="connsiteY6" fmla="*/ 373273 h 605239"/>
                  <a:gd name="connsiteX7" fmla="*/ 373273 h 605239"/>
                  <a:gd name="connsiteY7" fmla="*/ 373273 h 605239"/>
                  <a:gd name="connsiteX8" fmla="*/ 373273 h 605239"/>
                  <a:gd name="connsiteY8" fmla="*/ 373273 h 605239"/>
                  <a:gd name="connsiteX9" fmla="*/ 373273 h 605239"/>
                  <a:gd name="connsiteY9" fmla="*/ 373273 h 605239"/>
                  <a:gd name="connsiteX10" fmla="*/ 373273 h 605239"/>
                  <a:gd name="connsiteY10" fmla="*/ 373273 h 605239"/>
                  <a:gd name="connsiteX11" fmla="*/ 373273 h 605239"/>
                  <a:gd name="connsiteY11" fmla="*/ 373273 h 605239"/>
                  <a:gd name="connsiteX12" fmla="*/ 373273 h 605239"/>
                  <a:gd name="connsiteY12" fmla="*/ 373273 h 605239"/>
                  <a:gd name="connsiteX13" fmla="*/ 373273 h 605239"/>
                  <a:gd name="connsiteY13" fmla="*/ 373273 h 605239"/>
                  <a:gd name="connsiteX14" fmla="*/ 373273 h 605239"/>
                  <a:gd name="connsiteY14" fmla="*/ 373273 h 605239"/>
                  <a:gd name="connsiteX15" fmla="*/ 373273 h 605239"/>
                  <a:gd name="connsiteY15" fmla="*/ 373273 h 605239"/>
                  <a:gd name="connsiteX16" fmla="*/ 373273 h 605239"/>
                  <a:gd name="connsiteY16" fmla="*/ 373273 h 605239"/>
                  <a:gd name="connsiteX17" fmla="*/ 373273 h 605239"/>
                  <a:gd name="connsiteY17" fmla="*/ 373273 h 605239"/>
                  <a:gd name="connsiteX18" fmla="*/ 373273 h 605239"/>
                  <a:gd name="connsiteY18" fmla="*/ 373273 h 605239"/>
                  <a:gd name="connsiteX19" fmla="*/ 373273 h 605239"/>
                  <a:gd name="connsiteY19" fmla="*/ 373273 h 605239"/>
                  <a:gd name="connsiteX20" fmla="*/ 373273 h 605239"/>
                  <a:gd name="connsiteY20" fmla="*/ 373273 h 605239"/>
                  <a:gd name="connsiteX21" fmla="*/ 373273 h 605239"/>
                  <a:gd name="connsiteY21" fmla="*/ 373273 h 605239"/>
                  <a:gd name="connsiteX22" fmla="*/ 373273 h 605239"/>
                  <a:gd name="connsiteY22" fmla="*/ 373273 h 605239"/>
                  <a:gd name="connsiteX23" fmla="*/ 373273 h 605239"/>
                  <a:gd name="connsiteY23" fmla="*/ 373273 h 605239"/>
                  <a:gd name="connsiteX24" fmla="*/ 373273 h 605239"/>
                  <a:gd name="connsiteY24" fmla="*/ 373273 h 605239"/>
                  <a:gd name="connsiteX25" fmla="*/ 373273 h 605239"/>
                  <a:gd name="connsiteY25" fmla="*/ 373273 h 605239"/>
                  <a:gd name="connsiteX26" fmla="*/ 373273 h 605239"/>
                  <a:gd name="connsiteY26" fmla="*/ 373273 h 605239"/>
                  <a:gd name="connsiteX27" fmla="*/ 373273 h 605239"/>
                  <a:gd name="connsiteY27" fmla="*/ 373273 h 605239"/>
                  <a:gd name="connsiteX28" fmla="*/ 373273 h 605239"/>
                  <a:gd name="connsiteY28" fmla="*/ 373273 h 605239"/>
                  <a:gd name="connsiteX29" fmla="*/ 373273 h 605239"/>
                  <a:gd name="connsiteY29" fmla="*/ 373273 h 605239"/>
                  <a:gd name="connsiteX30" fmla="*/ 373273 h 605239"/>
                  <a:gd name="connsiteY30" fmla="*/ 373273 h 605239"/>
                  <a:gd name="connsiteX31" fmla="*/ 373273 h 605239"/>
                  <a:gd name="connsiteY31" fmla="*/ 373273 h 605239"/>
                  <a:gd name="connsiteX32" fmla="*/ 373273 h 605239"/>
                  <a:gd name="connsiteY32" fmla="*/ 373273 h 605239"/>
                  <a:gd name="connsiteX33" fmla="*/ 373273 h 605239"/>
                  <a:gd name="connsiteY33" fmla="*/ 373273 h 605239"/>
                  <a:gd name="connsiteX34" fmla="*/ 373273 h 605239"/>
                  <a:gd name="connsiteY34" fmla="*/ 373273 h 605239"/>
                  <a:gd name="connsiteX35" fmla="*/ 373273 h 605239"/>
                  <a:gd name="connsiteY35" fmla="*/ 373273 h 605239"/>
                  <a:gd name="connsiteX36" fmla="*/ 373273 h 605239"/>
                  <a:gd name="connsiteY36" fmla="*/ 373273 h 605239"/>
                  <a:gd name="connsiteX37" fmla="*/ 373273 h 605239"/>
                  <a:gd name="connsiteY37" fmla="*/ 373273 h 605239"/>
                  <a:gd name="connsiteX38" fmla="*/ 373273 h 605239"/>
                  <a:gd name="connsiteY38" fmla="*/ 373273 h 605239"/>
                  <a:gd name="connsiteX39" fmla="*/ 373273 h 605239"/>
                  <a:gd name="connsiteY39" fmla="*/ 373273 h 605239"/>
                  <a:gd name="connsiteX40" fmla="*/ 373273 h 605239"/>
                  <a:gd name="connsiteY40" fmla="*/ 373273 h 605239"/>
                  <a:gd name="connsiteX41" fmla="*/ 373273 h 605239"/>
                  <a:gd name="connsiteY41" fmla="*/ 373273 h 605239"/>
                  <a:gd name="connsiteX42" fmla="*/ 373273 h 605239"/>
                  <a:gd name="connsiteY42" fmla="*/ 373273 h 605239"/>
                  <a:gd name="connsiteX43" fmla="*/ 373273 h 605239"/>
                  <a:gd name="connsiteY43" fmla="*/ 373273 h 605239"/>
                  <a:gd name="connsiteX44" fmla="*/ 373273 h 605239"/>
                  <a:gd name="connsiteY44" fmla="*/ 373273 h 605239"/>
                  <a:gd name="connsiteX45" fmla="*/ 373273 h 605239"/>
                  <a:gd name="connsiteY45" fmla="*/ 373273 h 605239"/>
                  <a:gd name="connsiteX46" fmla="*/ 373273 h 605239"/>
                  <a:gd name="connsiteY46" fmla="*/ 373273 h 605239"/>
                  <a:gd name="connsiteX47" fmla="*/ 373273 h 605239"/>
                  <a:gd name="connsiteY47" fmla="*/ 373273 h 605239"/>
                  <a:gd name="connsiteX48" fmla="*/ 373273 h 605239"/>
                  <a:gd name="connsiteY48" fmla="*/ 373273 h 605239"/>
                  <a:gd name="connsiteX49" fmla="*/ 373273 h 605239"/>
                  <a:gd name="connsiteY49" fmla="*/ 373273 h 605239"/>
                  <a:gd name="connsiteX50" fmla="*/ 373273 h 605239"/>
                  <a:gd name="connsiteY50" fmla="*/ 373273 h 605239"/>
                  <a:gd name="connsiteX51" fmla="*/ 373273 h 605239"/>
                  <a:gd name="connsiteY51" fmla="*/ 373273 h 605239"/>
                  <a:gd name="connsiteX52" fmla="*/ 373273 h 605239"/>
                  <a:gd name="connsiteY52" fmla="*/ 373273 h 605239"/>
                  <a:gd name="connsiteX53" fmla="*/ 373273 h 605239"/>
                  <a:gd name="connsiteY53" fmla="*/ 373273 h 6052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5451" h="489568">
                    <a:moveTo>
                      <a:pt x="479900" y="284819"/>
                    </a:moveTo>
                    <a:cubicBezTo>
                      <a:pt x="465151" y="284819"/>
                      <a:pt x="453167" y="296695"/>
                      <a:pt x="453167" y="311424"/>
                    </a:cubicBezTo>
                    <a:cubicBezTo>
                      <a:pt x="453167" y="326245"/>
                      <a:pt x="465151" y="338120"/>
                      <a:pt x="479900" y="338120"/>
                    </a:cubicBezTo>
                    <a:cubicBezTo>
                      <a:pt x="494649" y="338120"/>
                      <a:pt x="506633" y="326245"/>
                      <a:pt x="506633" y="311424"/>
                    </a:cubicBezTo>
                    <a:cubicBezTo>
                      <a:pt x="506633" y="296695"/>
                      <a:pt x="494649" y="284819"/>
                      <a:pt x="479900" y="284819"/>
                    </a:cubicBezTo>
                    <a:close/>
                    <a:moveTo>
                      <a:pt x="402929" y="284819"/>
                    </a:moveTo>
                    <a:cubicBezTo>
                      <a:pt x="388180" y="284819"/>
                      <a:pt x="376196" y="296695"/>
                      <a:pt x="376196" y="311424"/>
                    </a:cubicBezTo>
                    <a:cubicBezTo>
                      <a:pt x="376196" y="326245"/>
                      <a:pt x="388180" y="338120"/>
                      <a:pt x="402929" y="338120"/>
                    </a:cubicBezTo>
                    <a:cubicBezTo>
                      <a:pt x="417678" y="338120"/>
                      <a:pt x="429569" y="326245"/>
                      <a:pt x="429569" y="311424"/>
                    </a:cubicBezTo>
                    <a:cubicBezTo>
                      <a:pt x="429569" y="296695"/>
                      <a:pt x="417678" y="284819"/>
                      <a:pt x="402929" y="284819"/>
                    </a:cubicBezTo>
                    <a:close/>
                    <a:moveTo>
                      <a:pt x="429477" y="174720"/>
                    </a:moveTo>
                    <a:cubicBezTo>
                      <a:pt x="528756" y="183649"/>
                      <a:pt x="605451" y="241369"/>
                      <a:pt x="605451" y="311516"/>
                    </a:cubicBezTo>
                    <a:cubicBezTo>
                      <a:pt x="605451" y="387738"/>
                      <a:pt x="514745" y="449508"/>
                      <a:pt x="402929" y="449508"/>
                    </a:cubicBezTo>
                    <a:cubicBezTo>
                      <a:pt x="382003" y="449508"/>
                      <a:pt x="361724" y="447299"/>
                      <a:pt x="342734" y="443340"/>
                    </a:cubicBezTo>
                    <a:lnTo>
                      <a:pt x="298579" y="486423"/>
                    </a:lnTo>
                    <a:cubicBezTo>
                      <a:pt x="295722" y="489368"/>
                      <a:pt x="291297" y="490289"/>
                      <a:pt x="287425" y="489000"/>
                    </a:cubicBezTo>
                    <a:cubicBezTo>
                      <a:pt x="283554" y="487527"/>
                      <a:pt x="280788" y="484121"/>
                      <a:pt x="280235" y="480071"/>
                    </a:cubicBezTo>
                    <a:lnTo>
                      <a:pt x="272123" y="416828"/>
                    </a:lnTo>
                    <a:cubicBezTo>
                      <a:pt x="228337" y="391513"/>
                      <a:pt x="200406" y="353677"/>
                      <a:pt x="200406" y="311516"/>
                    </a:cubicBezTo>
                    <a:cubicBezTo>
                      <a:pt x="200406" y="309675"/>
                      <a:pt x="200683" y="307833"/>
                      <a:pt x="200867" y="305992"/>
                    </a:cubicBezTo>
                    <a:cubicBezTo>
                      <a:pt x="201420" y="305992"/>
                      <a:pt x="201881" y="306084"/>
                      <a:pt x="202526" y="306084"/>
                    </a:cubicBezTo>
                    <a:cubicBezTo>
                      <a:pt x="219488" y="306084"/>
                      <a:pt x="236357" y="304796"/>
                      <a:pt x="252765" y="302218"/>
                    </a:cubicBezTo>
                    <a:lnTo>
                      <a:pt x="285766" y="334438"/>
                    </a:lnTo>
                    <a:cubicBezTo>
                      <a:pt x="293417" y="341894"/>
                      <a:pt x="303557" y="346129"/>
                      <a:pt x="314435" y="346129"/>
                    </a:cubicBezTo>
                    <a:cubicBezTo>
                      <a:pt x="318951" y="346129"/>
                      <a:pt x="323468" y="345392"/>
                      <a:pt x="327709" y="343919"/>
                    </a:cubicBezTo>
                    <a:cubicBezTo>
                      <a:pt x="342642" y="338580"/>
                      <a:pt x="353059" y="325784"/>
                      <a:pt x="354994" y="310411"/>
                    </a:cubicBezTo>
                    <a:lnTo>
                      <a:pt x="361263" y="261253"/>
                    </a:lnTo>
                    <a:cubicBezTo>
                      <a:pt x="395923" y="238055"/>
                      <a:pt x="419429" y="207952"/>
                      <a:pt x="429477" y="174720"/>
                    </a:cubicBezTo>
                    <a:close/>
                    <a:moveTo>
                      <a:pt x="279509" y="111300"/>
                    </a:moveTo>
                    <a:cubicBezTo>
                      <a:pt x="264667" y="111300"/>
                      <a:pt x="252775" y="123268"/>
                      <a:pt x="252775" y="137997"/>
                    </a:cubicBezTo>
                    <a:cubicBezTo>
                      <a:pt x="252775" y="152727"/>
                      <a:pt x="264667" y="164695"/>
                      <a:pt x="279509" y="164695"/>
                    </a:cubicBezTo>
                    <a:cubicBezTo>
                      <a:pt x="294259" y="164695"/>
                      <a:pt x="306243" y="152727"/>
                      <a:pt x="306243" y="137997"/>
                    </a:cubicBezTo>
                    <a:cubicBezTo>
                      <a:pt x="306243" y="123268"/>
                      <a:pt x="294259" y="111300"/>
                      <a:pt x="279509" y="111300"/>
                    </a:cubicBezTo>
                    <a:close/>
                    <a:moveTo>
                      <a:pt x="202534" y="111300"/>
                    </a:moveTo>
                    <a:cubicBezTo>
                      <a:pt x="187784" y="111300"/>
                      <a:pt x="175800" y="123268"/>
                      <a:pt x="175800" y="137997"/>
                    </a:cubicBezTo>
                    <a:cubicBezTo>
                      <a:pt x="175800" y="152727"/>
                      <a:pt x="187784" y="164695"/>
                      <a:pt x="202534" y="164695"/>
                    </a:cubicBezTo>
                    <a:cubicBezTo>
                      <a:pt x="217284" y="164695"/>
                      <a:pt x="229268" y="152727"/>
                      <a:pt x="229268" y="137997"/>
                    </a:cubicBezTo>
                    <a:cubicBezTo>
                      <a:pt x="229268" y="123268"/>
                      <a:pt x="217284" y="111300"/>
                      <a:pt x="202534" y="111300"/>
                    </a:cubicBezTo>
                    <a:close/>
                    <a:moveTo>
                      <a:pt x="125558" y="111300"/>
                    </a:moveTo>
                    <a:cubicBezTo>
                      <a:pt x="110808" y="111300"/>
                      <a:pt x="98824" y="123268"/>
                      <a:pt x="98824" y="137997"/>
                    </a:cubicBezTo>
                    <a:cubicBezTo>
                      <a:pt x="98824" y="152727"/>
                      <a:pt x="110808" y="164695"/>
                      <a:pt x="125558" y="164695"/>
                    </a:cubicBezTo>
                    <a:cubicBezTo>
                      <a:pt x="140308" y="164695"/>
                      <a:pt x="152292" y="152727"/>
                      <a:pt x="152292" y="137997"/>
                    </a:cubicBezTo>
                    <a:cubicBezTo>
                      <a:pt x="152292" y="123268"/>
                      <a:pt x="140308" y="111300"/>
                      <a:pt x="125558" y="111300"/>
                    </a:cubicBezTo>
                    <a:close/>
                    <a:moveTo>
                      <a:pt x="202534" y="0"/>
                    </a:moveTo>
                    <a:cubicBezTo>
                      <a:pt x="314356" y="0"/>
                      <a:pt x="404975" y="61772"/>
                      <a:pt x="404975" y="137997"/>
                    </a:cubicBezTo>
                    <a:cubicBezTo>
                      <a:pt x="404975" y="180253"/>
                      <a:pt x="377135" y="217997"/>
                      <a:pt x="333254" y="243314"/>
                    </a:cubicBezTo>
                    <a:lnTo>
                      <a:pt x="325234" y="306559"/>
                    </a:lnTo>
                    <a:cubicBezTo>
                      <a:pt x="324681" y="310701"/>
                      <a:pt x="321915" y="314108"/>
                      <a:pt x="317951" y="315489"/>
                    </a:cubicBezTo>
                    <a:cubicBezTo>
                      <a:pt x="316845" y="315857"/>
                      <a:pt x="315646" y="316133"/>
                      <a:pt x="314448" y="316133"/>
                    </a:cubicBezTo>
                    <a:cubicBezTo>
                      <a:pt x="311590" y="316133"/>
                      <a:pt x="308825" y="315028"/>
                      <a:pt x="306797" y="313003"/>
                    </a:cubicBezTo>
                    <a:lnTo>
                      <a:pt x="262731" y="269919"/>
                    </a:lnTo>
                    <a:cubicBezTo>
                      <a:pt x="243649" y="273878"/>
                      <a:pt x="223460" y="276087"/>
                      <a:pt x="202534" y="276087"/>
                    </a:cubicBezTo>
                    <a:cubicBezTo>
                      <a:pt x="90712" y="276087"/>
                      <a:pt x="0" y="214223"/>
                      <a:pt x="0" y="137997"/>
                    </a:cubicBezTo>
                    <a:cubicBezTo>
                      <a:pt x="0" y="61772"/>
                      <a:pt x="90712" y="0"/>
                      <a:pt x="20253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300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lumMod val="85000"/>
                      <a:lumOff val="15000"/>
                    </a:schemeClr>
                  </a:solidFill>
                  <a:latin typeface="Arial" pitchFamily="34" charset="0"/>
                  <a:ea typeface="微软雅黑" panose="020b0503020204020204" pitchFamily="34" charset="-122"/>
                </a:endParaRPr>
              </a:p>
            </p:txBody>
          </p:sp>
        </p:grpSp>
        <p:grpSp>
          <p:nvGrpSpPr>
            <p:cNvPr id="7" name="组合 6"/>
            <p:cNvGrpSpPr/>
            <p:nvPr/>
          </p:nvGrpSpPr>
          <p:grpSpPr>
            <a:xfrm>
              <a:off x="2742" y="5760"/>
              <a:ext cx="6095" cy="870"/>
              <a:chOff x="2742" y="4389"/>
              <a:chExt cx="6095" cy="870"/>
            </a:xfrm>
          </p:grpSpPr>
          <p:sp>
            <p:nvSpPr>
              <p:cNvPr id="45" name="文本框 44"/>
              <p:cNvSpPr txBox="1"/>
              <p:nvPr>
                <p:custDataLst>
                  <p:tags r:id="rId8"/>
                </p:custDataLst>
              </p:nvPr>
            </p:nvSpPr>
            <p:spPr>
              <a:xfrm>
                <a:off x="3659" y="4389"/>
                <a:ext cx="5178" cy="871"/>
              </a:xfrm>
              <a:prstGeom prst="rect">
                <a:avLst/>
              </a:prstGeom>
              <a:noFill/>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ts val="800"/>
                  </a:spcAft>
                  <a:buSzTx/>
                  <a:buNone/>
                </a:pPr>
                <a:r>
                  <a:rPr lang="zh-CN" altLang="en-US" sz="2000" spc="220">
                    <a:solidFill>
                      <a:schemeClr val="tx1">
                        <a:lumMod val="85000"/>
                        <a:lumOff val="15000"/>
                      </a:schemeClr>
                    </a:solidFill>
                    <a:latin typeface="Arial" pitchFamily="34" charset="0"/>
                    <a:ea typeface="微软雅黑" panose="020b0503020204020204" pitchFamily="34" charset="-122"/>
                  </a:rPr>
                  <a:t>拔牙客户高效成单及转化</a:t>
                </a:r>
                <a:endParaRPr lang="zh-CN" altLang="en-US" sz="2000" spc="220">
                  <a:solidFill>
                    <a:schemeClr val="tx1">
                      <a:lumMod val="85000"/>
                      <a:lumOff val="15000"/>
                    </a:schemeClr>
                  </a:solidFill>
                  <a:latin typeface="Arial" pitchFamily="34" charset="0"/>
                  <a:ea typeface="微软雅黑" panose="020b0503020204020204" pitchFamily="34" charset="-122"/>
                </a:endParaRPr>
              </a:p>
            </p:txBody>
          </p:sp>
          <p:sp>
            <p:nvSpPr>
              <p:cNvPr id="58" name="矩形 57"/>
              <p:cNvSpPr/>
              <p:nvPr>
                <p:custDataLst>
                  <p:tags r:id="rId9"/>
                </p:custDataLst>
              </p:nvPr>
            </p:nvSpPr>
            <p:spPr>
              <a:xfrm>
                <a:off x="2742" y="4566"/>
                <a:ext cx="581" cy="5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solidFill>
                    <a:schemeClr val="tx1">
                      <a:lumMod val="85000"/>
                      <a:lumOff val="15000"/>
                    </a:schemeClr>
                  </a:solidFill>
                  <a:latin typeface="Arial" pitchFamily="34" charset="0"/>
                  <a:ea typeface="微软雅黑" panose="020b0503020204020204" pitchFamily="34" charset="-122"/>
                </a:endParaRPr>
              </a:p>
            </p:txBody>
          </p:sp>
          <p:sp>
            <p:nvSpPr>
              <p:cNvPr id="59" name="任意多边形 52"/>
              <p:cNvSpPr/>
              <p:nvPr>
                <p:custDataLst>
                  <p:tags r:id="rId10"/>
                </p:custDataLst>
              </p:nvPr>
            </p:nvSpPr>
            <p:spPr>
              <a:xfrm>
                <a:off x="2848" y="4678"/>
                <a:ext cx="365" cy="333"/>
              </a:xfrm>
              <a:custGeom>
                <a:gdLst>
                  <a:gd name="connsiteX0" fmla="*/ 373273 h 605239"/>
                  <a:gd name="connsiteY0" fmla="*/ 373273 h 605239"/>
                  <a:gd name="connsiteX1" fmla="*/ 373273 h 605239"/>
                  <a:gd name="connsiteY1" fmla="*/ 373273 h 605239"/>
                  <a:gd name="connsiteX2" fmla="*/ 373273 h 605239"/>
                  <a:gd name="connsiteY2" fmla="*/ 373273 h 605239"/>
                  <a:gd name="connsiteX3" fmla="*/ 373273 h 605239"/>
                  <a:gd name="connsiteY3" fmla="*/ 373273 h 605239"/>
                  <a:gd name="connsiteX4" fmla="*/ 373273 h 605239"/>
                  <a:gd name="connsiteY4" fmla="*/ 373273 h 605239"/>
                  <a:gd name="connsiteX5" fmla="*/ 373273 h 605239"/>
                  <a:gd name="connsiteY5" fmla="*/ 373273 h 605239"/>
                  <a:gd name="connsiteX6" fmla="*/ 373273 h 605239"/>
                  <a:gd name="connsiteY6" fmla="*/ 373273 h 605239"/>
                  <a:gd name="connsiteX7" fmla="*/ 373273 h 605239"/>
                  <a:gd name="connsiteY7" fmla="*/ 373273 h 605239"/>
                  <a:gd name="connsiteX8" fmla="*/ 373273 h 605239"/>
                  <a:gd name="connsiteY8" fmla="*/ 373273 h 605239"/>
                  <a:gd name="connsiteX9" fmla="*/ 373273 h 605239"/>
                  <a:gd name="connsiteY9" fmla="*/ 373273 h 605239"/>
                  <a:gd name="connsiteX10" fmla="*/ 373273 h 605239"/>
                  <a:gd name="connsiteY10" fmla="*/ 373273 h 605239"/>
                  <a:gd name="connsiteX11" fmla="*/ 373273 h 605239"/>
                  <a:gd name="connsiteY11" fmla="*/ 373273 h 605239"/>
                  <a:gd name="connsiteX12" fmla="*/ 373273 h 605239"/>
                  <a:gd name="connsiteY12" fmla="*/ 373273 h 605239"/>
                  <a:gd name="connsiteX13" fmla="*/ 373273 h 605239"/>
                  <a:gd name="connsiteY13" fmla="*/ 373273 h 605239"/>
                  <a:gd name="connsiteX14" fmla="*/ 373273 h 605239"/>
                  <a:gd name="connsiteY14" fmla="*/ 373273 h 605239"/>
                  <a:gd name="connsiteX15" fmla="*/ 373273 h 605239"/>
                  <a:gd name="connsiteY15" fmla="*/ 373273 h 605239"/>
                  <a:gd name="connsiteX16" fmla="*/ 373273 h 605239"/>
                  <a:gd name="connsiteY16" fmla="*/ 373273 h 605239"/>
                  <a:gd name="connsiteX17" fmla="*/ 373273 h 605239"/>
                  <a:gd name="connsiteY17" fmla="*/ 373273 h 605239"/>
                  <a:gd name="connsiteX18" fmla="*/ 373273 h 605239"/>
                  <a:gd name="connsiteY18" fmla="*/ 373273 h 605239"/>
                  <a:gd name="connsiteX19" fmla="*/ 373273 h 605239"/>
                  <a:gd name="connsiteY19" fmla="*/ 373273 h 605239"/>
                  <a:gd name="connsiteX20" fmla="*/ 373273 h 605239"/>
                  <a:gd name="connsiteY20" fmla="*/ 373273 h 605239"/>
                  <a:gd name="connsiteX21" fmla="*/ 373273 h 605239"/>
                  <a:gd name="connsiteY21" fmla="*/ 373273 h 605239"/>
                  <a:gd name="connsiteX22" fmla="*/ 373273 h 605239"/>
                  <a:gd name="connsiteY22" fmla="*/ 373273 h 605239"/>
                  <a:gd name="connsiteX23" fmla="*/ 373273 h 605239"/>
                  <a:gd name="connsiteY23" fmla="*/ 373273 h 605239"/>
                  <a:gd name="connsiteX24" fmla="*/ 373273 h 605239"/>
                  <a:gd name="connsiteY24" fmla="*/ 373273 h 605239"/>
                  <a:gd name="connsiteX25" fmla="*/ 373273 h 605239"/>
                  <a:gd name="connsiteY25" fmla="*/ 373273 h 605239"/>
                  <a:gd name="connsiteX26" fmla="*/ 373273 h 605239"/>
                  <a:gd name="connsiteY26" fmla="*/ 373273 h 605239"/>
                  <a:gd name="connsiteX27" fmla="*/ 373273 h 605239"/>
                  <a:gd name="connsiteY27" fmla="*/ 373273 h 605239"/>
                  <a:gd name="connsiteX28" fmla="*/ 373273 h 605239"/>
                  <a:gd name="connsiteY28" fmla="*/ 373273 h 605239"/>
                  <a:gd name="connsiteX29" fmla="*/ 373273 h 605239"/>
                  <a:gd name="connsiteY29" fmla="*/ 373273 h 605239"/>
                  <a:gd name="connsiteX30" fmla="*/ 373273 h 605239"/>
                  <a:gd name="connsiteY30" fmla="*/ 373273 h 605239"/>
                  <a:gd name="connsiteX31" fmla="*/ 373273 h 605239"/>
                  <a:gd name="connsiteY31" fmla="*/ 373273 h 605239"/>
                  <a:gd name="connsiteX32" fmla="*/ 373273 h 605239"/>
                  <a:gd name="connsiteY32" fmla="*/ 373273 h 605239"/>
                  <a:gd name="connsiteX33" fmla="*/ 373273 h 605239"/>
                  <a:gd name="connsiteY33" fmla="*/ 373273 h 605239"/>
                  <a:gd name="connsiteX34" fmla="*/ 373273 h 605239"/>
                  <a:gd name="connsiteY34" fmla="*/ 373273 h 605239"/>
                  <a:gd name="connsiteX35" fmla="*/ 373273 h 605239"/>
                  <a:gd name="connsiteY35" fmla="*/ 373273 h 605239"/>
                  <a:gd name="connsiteX36" fmla="*/ 373273 h 605239"/>
                  <a:gd name="connsiteY36" fmla="*/ 373273 h 605239"/>
                  <a:gd name="connsiteX37" fmla="*/ 373273 h 605239"/>
                  <a:gd name="connsiteY37" fmla="*/ 373273 h 605239"/>
                  <a:gd name="connsiteX38" fmla="*/ 373273 h 605239"/>
                  <a:gd name="connsiteY38" fmla="*/ 373273 h 605239"/>
                  <a:gd name="connsiteX39" fmla="*/ 373273 h 605239"/>
                  <a:gd name="connsiteY39" fmla="*/ 373273 h 605239"/>
                  <a:gd name="connsiteX40" fmla="*/ 373273 h 605239"/>
                  <a:gd name="connsiteY40" fmla="*/ 373273 h 605239"/>
                  <a:gd name="connsiteX41" fmla="*/ 373273 h 605239"/>
                  <a:gd name="connsiteY41" fmla="*/ 373273 h 605239"/>
                  <a:gd name="connsiteX42" fmla="*/ 373273 h 605239"/>
                  <a:gd name="connsiteY42" fmla="*/ 373273 h 605239"/>
                  <a:gd name="connsiteX43" fmla="*/ 373273 h 605239"/>
                  <a:gd name="connsiteY43" fmla="*/ 373273 h 605239"/>
                  <a:gd name="connsiteX44" fmla="*/ 373273 h 605239"/>
                  <a:gd name="connsiteY44" fmla="*/ 373273 h 605239"/>
                  <a:gd name="connsiteX45" fmla="*/ 373273 h 605239"/>
                  <a:gd name="connsiteY45" fmla="*/ 373273 h 605239"/>
                  <a:gd name="connsiteX46" fmla="*/ 373273 h 605239"/>
                  <a:gd name="connsiteY46" fmla="*/ 373273 h 605239"/>
                  <a:gd name="connsiteX47" fmla="*/ 373273 h 605239"/>
                  <a:gd name="connsiteY47" fmla="*/ 373273 h 605239"/>
                  <a:gd name="connsiteX48" fmla="*/ 373273 h 605239"/>
                  <a:gd name="connsiteY48" fmla="*/ 373273 h 605239"/>
                  <a:gd name="connsiteX49" fmla="*/ 373273 h 605239"/>
                  <a:gd name="connsiteY49" fmla="*/ 373273 h 605239"/>
                  <a:gd name="connsiteX50" fmla="*/ 373273 h 605239"/>
                  <a:gd name="connsiteY50" fmla="*/ 373273 h 605239"/>
                  <a:gd name="connsiteX51" fmla="*/ 373273 h 605239"/>
                  <a:gd name="connsiteY51" fmla="*/ 373273 h 605239"/>
                  <a:gd name="connsiteX52" fmla="*/ 373273 h 605239"/>
                  <a:gd name="connsiteY52" fmla="*/ 373273 h 605239"/>
                  <a:gd name="connsiteX53" fmla="*/ 373273 h 605239"/>
                  <a:gd name="connsiteY53" fmla="*/ 373273 h 605239"/>
                  <a:gd name="connsiteX54" fmla="*/ 373273 h 605239"/>
                  <a:gd name="connsiteY54" fmla="*/ 373273 h 605239"/>
                  <a:gd name="connsiteX55" fmla="*/ 373273 h 605239"/>
                  <a:gd name="connsiteY55" fmla="*/ 373273 h 605239"/>
                  <a:gd name="connsiteX56" fmla="*/ 373273 h 605239"/>
                  <a:gd name="connsiteY56" fmla="*/ 373273 h 605239"/>
                  <a:gd name="connsiteX57" fmla="*/ 373273 h 605239"/>
                  <a:gd name="connsiteY57" fmla="*/ 373273 h 605239"/>
                  <a:gd name="connsiteX58" fmla="*/ 373273 h 605239"/>
                  <a:gd name="connsiteY58" fmla="*/ 373273 h 605239"/>
                  <a:gd name="connsiteX59" fmla="*/ 373273 h 605239"/>
                  <a:gd name="connsiteY59" fmla="*/ 373273 h 605239"/>
                  <a:gd name="connsiteX60" fmla="*/ 373273 h 605239"/>
                  <a:gd name="connsiteY60" fmla="*/ 373273 h 605239"/>
                  <a:gd name="connsiteX61" fmla="*/ 373273 h 605239"/>
                  <a:gd name="connsiteY61" fmla="*/ 373273 h 605239"/>
                  <a:gd name="connsiteX62" fmla="*/ 373273 h 605239"/>
                  <a:gd name="connsiteY62" fmla="*/ 373273 h 605239"/>
                  <a:gd name="connsiteX63" fmla="*/ 373273 h 605239"/>
                  <a:gd name="connsiteY63" fmla="*/ 373273 h 605239"/>
                  <a:gd name="connsiteX64" fmla="*/ 373273 h 605239"/>
                  <a:gd name="connsiteY64" fmla="*/ 373273 h 605239"/>
                  <a:gd name="connsiteX65" fmla="*/ 373273 h 605239"/>
                  <a:gd name="connsiteY65" fmla="*/ 373273 h 605239"/>
                  <a:gd name="connsiteX66" fmla="*/ 373273 h 605239"/>
                  <a:gd name="connsiteY66" fmla="*/ 373273 h 605239"/>
                  <a:gd name="connsiteX67" fmla="*/ 373273 h 605239"/>
                  <a:gd name="connsiteY67" fmla="*/ 373273 h 605239"/>
                  <a:gd name="connsiteX68" fmla="*/ 373273 h 605239"/>
                  <a:gd name="connsiteY68" fmla="*/ 373273 h 605239"/>
                  <a:gd name="connsiteX69" fmla="*/ 373273 h 605239"/>
                  <a:gd name="connsiteY69" fmla="*/ 373273 h 605239"/>
                  <a:gd name="connsiteX70" fmla="*/ 373273 h 605239"/>
                  <a:gd name="connsiteY70" fmla="*/ 373273 h 605239"/>
                  <a:gd name="connsiteX71" fmla="*/ 373273 h 605239"/>
                  <a:gd name="connsiteY71" fmla="*/ 373273 h 605239"/>
                  <a:gd name="connsiteX72" fmla="*/ 373273 h 605239"/>
                  <a:gd name="connsiteY72" fmla="*/ 373273 h 605239"/>
                  <a:gd name="connsiteX73" fmla="*/ 373273 h 605239"/>
                  <a:gd name="connsiteY73" fmla="*/ 373273 h 605239"/>
                  <a:gd name="connsiteX74" fmla="*/ 373273 h 605239"/>
                  <a:gd name="connsiteY74" fmla="*/ 373273 h 605239"/>
                  <a:gd name="connsiteX75" fmla="*/ 373273 h 605239"/>
                  <a:gd name="connsiteY75" fmla="*/ 373273 h 605239"/>
                  <a:gd name="connsiteX76" fmla="*/ 373273 h 605239"/>
                  <a:gd name="connsiteY76" fmla="*/ 373273 h 605239"/>
                  <a:gd name="connsiteX77" fmla="*/ 373273 h 605239"/>
                  <a:gd name="connsiteY77" fmla="*/ 373273 h 605239"/>
                  <a:gd name="connsiteX78" fmla="*/ 373273 h 605239"/>
                  <a:gd name="connsiteY78" fmla="*/ 373273 h 605239"/>
                  <a:gd name="connsiteX79" fmla="*/ 373273 h 605239"/>
                  <a:gd name="connsiteY79" fmla="*/ 373273 h 605239"/>
                  <a:gd name="connsiteX80" fmla="*/ 373273 h 605239"/>
                  <a:gd name="connsiteY80" fmla="*/ 373273 h 605239"/>
                  <a:gd name="connsiteX81" fmla="*/ 373273 h 605239"/>
                  <a:gd name="connsiteY81" fmla="*/ 373273 h 605239"/>
                  <a:gd name="connsiteX82" fmla="*/ 373273 h 605239"/>
                  <a:gd name="connsiteY82" fmla="*/ 373273 h 605239"/>
                  <a:gd name="connsiteX83" fmla="*/ 373273 h 605239"/>
                  <a:gd name="connsiteY83" fmla="*/ 373273 h 605239"/>
                  <a:gd name="connsiteX84" fmla="*/ 373273 h 605239"/>
                  <a:gd name="connsiteY84" fmla="*/ 373273 h 605239"/>
                  <a:gd name="connsiteX85" fmla="*/ 373273 h 605239"/>
                  <a:gd name="connsiteY85" fmla="*/ 373273 h 605239"/>
                  <a:gd name="connsiteX86" fmla="*/ 373273 h 605239"/>
                  <a:gd name="connsiteY86" fmla="*/ 373273 h 605239"/>
                  <a:gd name="connsiteX87" fmla="*/ 373273 h 605239"/>
                  <a:gd name="connsiteY87" fmla="*/ 373273 h 605239"/>
                  <a:gd name="connsiteX88" fmla="*/ 373273 h 605239"/>
                  <a:gd name="connsiteY88" fmla="*/ 373273 h 605239"/>
                  <a:gd name="connsiteX89" fmla="*/ 373273 h 605239"/>
                  <a:gd name="connsiteY89" fmla="*/ 373273 h 605239"/>
                  <a:gd name="connsiteX90" fmla="*/ 373273 h 605239"/>
                  <a:gd name="connsiteY90" fmla="*/ 373273 h 605239"/>
                  <a:gd name="connsiteX91" fmla="*/ 373273 h 605239"/>
                  <a:gd name="connsiteY91" fmla="*/ 373273 h 605239"/>
                  <a:gd name="connsiteX92" fmla="*/ 373273 h 605239"/>
                  <a:gd name="connsiteY92" fmla="*/ 373273 h 605239"/>
                  <a:gd name="connsiteX93" fmla="*/ 373273 h 605239"/>
                  <a:gd name="connsiteY93" fmla="*/ 373273 h 605239"/>
                  <a:gd name="connsiteX94" fmla="*/ 373273 h 605239"/>
                  <a:gd name="connsiteY94" fmla="*/ 373273 h 605239"/>
                  <a:gd name="connsiteX95" fmla="*/ 373273 h 605239"/>
                  <a:gd name="connsiteY95" fmla="*/ 373273 h 605239"/>
                  <a:gd name="connsiteX96" fmla="*/ 373273 h 605239"/>
                  <a:gd name="connsiteY96" fmla="*/ 373273 h 605239"/>
                  <a:gd name="connsiteX97" fmla="*/ 373273 h 605239"/>
                  <a:gd name="connsiteY97" fmla="*/ 373273 h 605239"/>
                  <a:gd name="connsiteX98" fmla="*/ 373273 h 605239"/>
                  <a:gd name="connsiteY98" fmla="*/ 373273 h 605239"/>
                  <a:gd name="connsiteX99" fmla="*/ 373273 h 605239"/>
                  <a:gd name="connsiteY99" fmla="*/ 373273 h 605239"/>
                  <a:gd name="connsiteX100" fmla="*/ 373273 h 605239"/>
                  <a:gd name="connsiteY100" fmla="*/ 373273 h 605239"/>
                  <a:gd name="connsiteX101" fmla="*/ 373273 h 605239"/>
                  <a:gd name="connsiteY101" fmla="*/ 373273 h 605239"/>
                  <a:gd name="connsiteX102" fmla="*/ 373273 h 605239"/>
                  <a:gd name="connsiteY102" fmla="*/ 373273 h 605239"/>
                  <a:gd name="connsiteX103" fmla="*/ 373273 h 605239"/>
                  <a:gd name="connsiteY103" fmla="*/ 373273 h 605239"/>
                  <a:gd name="connsiteX104" fmla="*/ 373273 h 605239"/>
                  <a:gd name="connsiteY104" fmla="*/ 373273 h 605239"/>
                  <a:gd name="connsiteX105" fmla="*/ 373273 h 605239"/>
                  <a:gd name="connsiteY105" fmla="*/ 373273 h 605239"/>
                  <a:gd name="connsiteX106" fmla="*/ 373273 h 605239"/>
                  <a:gd name="connsiteY106" fmla="*/ 373273 h 605239"/>
                  <a:gd name="connsiteX107" fmla="*/ 373273 h 605239"/>
                  <a:gd name="connsiteY107" fmla="*/ 373273 h 605239"/>
                  <a:gd name="connsiteX108" fmla="*/ 373273 h 605239"/>
                  <a:gd name="connsiteY108" fmla="*/ 373273 h 605239"/>
                  <a:gd name="connsiteX109" fmla="*/ 373273 h 605239"/>
                  <a:gd name="connsiteY109" fmla="*/ 373273 h 605239"/>
                  <a:gd name="connsiteX110" fmla="*/ 373273 h 605239"/>
                  <a:gd name="connsiteY110" fmla="*/ 373273 h 605239"/>
                  <a:gd name="connsiteX111" fmla="*/ 373273 h 605239"/>
                  <a:gd name="connsiteY111" fmla="*/ 373273 h 605239"/>
                  <a:gd name="connsiteX112" fmla="*/ 373273 h 605239"/>
                  <a:gd name="connsiteY112" fmla="*/ 373273 h 605239"/>
                  <a:gd name="connsiteX113" fmla="*/ 373273 h 605239"/>
                  <a:gd name="connsiteY113" fmla="*/ 373273 h 605239"/>
                  <a:gd name="connsiteX114" fmla="*/ 373273 h 605239"/>
                  <a:gd name="connsiteY114" fmla="*/ 373273 h 605239"/>
                  <a:gd name="connsiteX115" fmla="*/ 373273 h 605239"/>
                  <a:gd name="connsiteY115" fmla="*/ 373273 h 605239"/>
                  <a:gd name="connsiteX116" fmla="*/ 373273 h 605239"/>
                  <a:gd name="connsiteY116" fmla="*/ 373273 h 605239"/>
                  <a:gd name="connsiteX117" fmla="*/ 373273 h 605239"/>
                  <a:gd name="connsiteY117" fmla="*/ 373273 h 605239"/>
                  <a:gd name="connsiteX118" fmla="*/ 373273 h 605239"/>
                  <a:gd name="connsiteY118" fmla="*/ 373273 h 605239"/>
                  <a:gd name="connsiteX119" fmla="*/ 373273 h 605239"/>
                  <a:gd name="connsiteY119" fmla="*/ 373273 h 605239"/>
                  <a:gd name="connsiteX120" fmla="*/ 373273 h 605239"/>
                  <a:gd name="connsiteY120" fmla="*/ 373273 h 605239"/>
                  <a:gd name="connsiteX121" fmla="*/ 373273 h 605239"/>
                  <a:gd name="connsiteY121" fmla="*/ 373273 h 605239"/>
                  <a:gd name="connsiteX122" fmla="*/ 373273 h 605239"/>
                  <a:gd name="connsiteY122" fmla="*/ 373273 h 605239"/>
                  <a:gd name="connsiteX123" fmla="*/ 373273 h 605239"/>
                  <a:gd name="connsiteY123" fmla="*/ 373273 h 605239"/>
                  <a:gd name="connsiteX124" fmla="*/ 373273 h 605239"/>
                  <a:gd name="connsiteY124" fmla="*/ 373273 h 605239"/>
                  <a:gd name="connsiteX125" fmla="*/ 373273 h 605239"/>
                  <a:gd name="connsiteY125" fmla="*/ 373273 h 605239"/>
                  <a:gd name="connsiteX126" fmla="*/ 373273 h 605239"/>
                  <a:gd name="connsiteY126" fmla="*/ 373273 h 605239"/>
                  <a:gd name="connsiteX127" fmla="*/ 373273 h 605239"/>
                  <a:gd name="connsiteY127" fmla="*/ 373273 h 6052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606933" h="553162">
                    <a:moveTo>
                      <a:pt x="443700" y="443503"/>
                    </a:moveTo>
                    <a:cubicBezTo>
                      <a:pt x="461035" y="453606"/>
                      <a:pt x="477310" y="465825"/>
                      <a:pt x="492334" y="479775"/>
                    </a:cubicBezTo>
                    <a:cubicBezTo>
                      <a:pt x="460939" y="509024"/>
                      <a:pt x="424150" y="530383"/>
                      <a:pt x="384087" y="542506"/>
                    </a:cubicBezTo>
                    <a:cubicBezTo>
                      <a:pt x="407971" y="518838"/>
                      <a:pt x="428580" y="484875"/>
                      <a:pt x="443700" y="443503"/>
                    </a:cubicBezTo>
                    <a:close/>
                    <a:moveTo>
                      <a:pt x="163232" y="443503"/>
                    </a:moveTo>
                    <a:cubicBezTo>
                      <a:pt x="178352" y="484875"/>
                      <a:pt x="198865" y="518838"/>
                      <a:pt x="222845" y="542506"/>
                    </a:cubicBezTo>
                    <a:cubicBezTo>
                      <a:pt x="182686" y="530383"/>
                      <a:pt x="145897" y="509024"/>
                      <a:pt x="114598" y="479775"/>
                    </a:cubicBezTo>
                    <a:cubicBezTo>
                      <a:pt x="129622" y="465825"/>
                      <a:pt x="145897" y="453606"/>
                      <a:pt x="163232" y="443503"/>
                    </a:cubicBezTo>
                    <a:close/>
                    <a:moveTo>
                      <a:pt x="316062" y="405892"/>
                    </a:moveTo>
                    <a:cubicBezTo>
                      <a:pt x="353060" y="407528"/>
                      <a:pt x="388613" y="416377"/>
                      <a:pt x="421275" y="431672"/>
                    </a:cubicBezTo>
                    <a:cubicBezTo>
                      <a:pt x="397573" y="499968"/>
                      <a:pt x="359034" y="545563"/>
                      <a:pt x="316062" y="553162"/>
                    </a:cubicBezTo>
                    <a:close/>
                    <a:moveTo>
                      <a:pt x="290729" y="405892"/>
                    </a:moveTo>
                    <a:lnTo>
                      <a:pt x="290729" y="553162"/>
                    </a:lnTo>
                    <a:cubicBezTo>
                      <a:pt x="247883" y="545563"/>
                      <a:pt x="209369" y="499968"/>
                      <a:pt x="185587" y="431672"/>
                    </a:cubicBezTo>
                    <a:cubicBezTo>
                      <a:pt x="218227" y="416377"/>
                      <a:pt x="253852" y="407528"/>
                      <a:pt x="290729" y="405892"/>
                    </a:cubicBezTo>
                    <a:close/>
                    <a:moveTo>
                      <a:pt x="463924" y="364965"/>
                    </a:moveTo>
                    <a:lnTo>
                      <a:pt x="567205" y="364965"/>
                    </a:lnTo>
                    <a:lnTo>
                      <a:pt x="543818" y="416184"/>
                    </a:lnTo>
                    <a:cubicBezTo>
                      <a:pt x="534304" y="432408"/>
                      <a:pt x="523128" y="447695"/>
                      <a:pt x="510459" y="461780"/>
                    </a:cubicBezTo>
                    <a:cubicBezTo>
                      <a:pt x="492442" y="444859"/>
                      <a:pt x="472692" y="430534"/>
                      <a:pt x="451689" y="418708"/>
                    </a:cubicBezTo>
                    <a:close/>
                    <a:moveTo>
                      <a:pt x="316062" y="364965"/>
                    </a:moveTo>
                    <a:lnTo>
                      <a:pt x="438281" y="364965"/>
                    </a:lnTo>
                    <a:lnTo>
                      <a:pt x="428843" y="407092"/>
                    </a:lnTo>
                    <a:cubicBezTo>
                      <a:pt x="393689" y="391126"/>
                      <a:pt x="355646" y="381989"/>
                      <a:pt x="316062" y="380450"/>
                    </a:cubicBezTo>
                    <a:close/>
                    <a:moveTo>
                      <a:pt x="168651" y="364965"/>
                    </a:moveTo>
                    <a:lnTo>
                      <a:pt x="290729" y="364965"/>
                    </a:lnTo>
                    <a:lnTo>
                      <a:pt x="290729" y="380450"/>
                    </a:lnTo>
                    <a:cubicBezTo>
                      <a:pt x="251256" y="381989"/>
                      <a:pt x="213131" y="391126"/>
                      <a:pt x="178086" y="407092"/>
                    </a:cubicBezTo>
                    <a:close/>
                    <a:moveTo>
                      <a:pt x="39659" y="364965"/>
                    </a:moveTo>
                    <a:lnTo>
                      <a:pt x="143035" y="364965"/>
                    </a:lnTo>
                    <a:lnTo>
                      <a:pt x="155174" y="418708"/>
                    </a:lnTo>
                    <a:cubicBezTo>
                      <a:pt x="134171" y="430534"/>
                      <a:pt x="114421" y="444859"/>
                      <a:pt x="96501" y="461780"/>
                    </a:cubicBezTo>
                    <a:cubicBezTo>
                      <a:pt x="83832" y="447695"/>
                      <a:pt x="72632" y="432408"/>
                      <a:pt x="63094" y="416184"/>
                    </a:cubicBezTo>
                    <a:close/>
                    <a:moveTo>
                      <a:pt x="417814" y="222493"/>
                    </a:moveTo>
                    <a:lnTo>
                      <a:pt x="435824" y="283675"/>
                    </a:lnTo>
                    <a:lnTo>
                      <a:pt x="445648" y="252507"/>
                    </a:lnTo>
                    <a:lnTo>
                      <a:pt x="469822" y="252507"/>
                    </a:lnTo>
                    <a:lnTo>
                      <a:pt x="479550" y="283675"/>
                    </a:lnTo>
                    <a:lnTo>
                      <a:pt x="497657" y="222493"/>
                    </a:lnTo>
                    <a:lnTo>
                      <a:pt x="521831" y="229612"/>
                    </a:lnTo>
                    <a:lnTo>
                      <a:pt x="492167" y="330619"/>
                    </a:lnTo>
                    <a:lnTo>
                      <a:pt x="467992" y="330811"/>
                    </a:lnTo>
                    <a:lnTo>
                      <a:pt x="457687" y="298393"/>
                    </a:lnTo>
                    <a:lnTo>
                      <a:pt x="447478" y="330811"/>
                    </a:lnTo>
                    <a:lnTo>
                      <a:pt x="423304" y="330619"/>
                    </a:lnTo>
                    <a:lnTo>
                      <a:pt x="393543" y="229612"/>
                    </a:lnTo>
                    <a:close/>
                    <a:moveTo>
                      <a:pt x="263629" y="222493"/>
                    </a:moveTo>
                    <a:lnTo>
                      <a:pt x="281639" y="283675"/>
                    </a:lnTo>
                    <a:lnTo>
                      <a:pt x="291463" y="252507"/>
                    </a:lnTo>
                    <a:lnTo>
                      <a:pt x="315541" y="252507"/>
                    </a:lnTo>
                    <a:lnTo>
                      <a:pt x="325365" y="283675"/>
                    </a:lnTo>
                    <a:lnTo>
                      <a:pt x="343375" y="222493"/>
                    </a:lnTo>
                    <a:lnTo>
                      <a:pt x="367646" y="229612"/>
                    </a:lnTo>
                    <a:lnTo>
                      <a:pt x="337886" y="330619"/>
                    </a:lnTo>
                    <a:lnTo>
                      <a:pt x="313711" y="330811"/>
                    </a:lnTo>
                    <a:lnTo>
                      <a:pt x="303502" y="298393"/>
                    </a:lnTo>
                    <a:lnTo>
                      <a:pt x="293197" y="330811"/>
                    </a:lnTo>
                    <a:lnTo>
                      <a:pt x="269022" y="330619"/>
                    </a:lnTo>
                    <a:lnTo>
                      <a:pt x="239358" y="229612"/>
                    </a:lnTo>
                    <a:close/>
                    <a:moveTo>
                      <a:pt x="109302" y="222493"/>
                    </a:moveTo>
                    <a:lnTo>
                      <a:pt x="127312" y="283675"/>
                    </a:lnTo>
                    <a:lnTo>
                      <a:pt x="137136" y="252507"/>
                    </a:lnTo>
                    <a:lnTo>
                      <a:pt x="161214" y="252507"/>
                    </a:lnTo>
                    <a:lnTo>
                      <a:pt x="171038" y="283675"/>
                    </a:lnTo>
                    <a:lnTo>
                      <a:pt x="189048" y="222493"/>
                    </a:lnTo>
                    <a:lnTo>
                      <a:pt x="213319" y="229612"/>
                    </a:lnTo>
                    <a:lnTo>
                      <a:pt x="183655" y="330619"/>
                    </a:lnTo>
                    <a:lnTo>
                      <a:pt x="159384" y="330811"/>
                    </a:lnTo>
                    <a:lnTo>
                      <a:pt x="149175" y="298393"/>
                    </a:lnTo>
                    <a:lnTo>
                      <a:pt x="138966" y="330811"/>
                    </a:lnTo>
                    <a:lnTo>
                      <a:pt x="114792" y="330619"/>
                    </a:lnTo>
                    <a:lnTo>
                      <a:pt x="85031" y="229612"/>
                    </a:lnTo>
                    <a:close/>
                    <a:moveTo>
                      <a:pt x="25329" y="213374"/>
                    </a:moveTo>
                    <a:lnTo>
                      <a:pt x="25329" y="339668"/>
                    </a:lnTo>
                    <a:lnTo>
                      <a:pt x="581604" y="339668"/>
                    </a:lnTo>
                    <a:lnTo>
                      <a:pt x="581604" y="213374"/>
                    </a:lnTo>
                    <a:close/>
                    <a:moveTo>
                      <a:pt x="96501" y="91312"/>
                    </a:moveTo>
                    <a:cubicBezTo>
                      <a:pt x="114414" y="108145"/>
                      <a:pt x="134157" y="122573"/>
                      <a:pt x="155152" y="134404"/>
                    </a:cubicBezTo>
                    <a:cubicBezTo>
                      <a:pt x="150241" y="151333"/>
                      <a:pt x="146196" y="169320"/>
                      <a:pt x="143017" y="188173"/>
                    </a:cubicBezTo>
                    <a:lnTo>
                      <a:pt x="168635" y="188173"/>
                    </a:lnTo>
                    <a:cubicBezTo>
                      <a:pt x="171236" y="173456"/>
                      <a:pt x="174318" y="159413"/>
                      <a:pt x="178074" y="145947"/>
                    </a:cubicBezTo>
                    <a:cubicBezTo>
                      <a:pt x="213130" y="161914"/>
                      <a:pt x="251268" y="171052"/>
                      <a:pt x="290754" y="172687"/>
                    </a:cubicBezTo>
                    <a:lnTo>
                      <a:pt x="290754" y="188173"/>
                    </a:lnTo>
                    <a:lnTo>
                      <a:pt x="316083" y="188173"/>
                    </a:lnTo>
                    <a:lnTo>
                      <a:pt x="316083" y="172687"/>
                    </a:lnTo>
                    <a:cubicBezTo>
                      <a:pt x="355665" y="171052"/>
                      <a:pt x="393707" y="161914"/>
                      <a:pt x="428860" y="145947"/>
                    </a:cubicBezTo>
                    <a:cubicBezTo>
                      <a:pt x="432519" y="159413"/>
                      <a:pt x="435697" y="173456"/>
                      <a:pt x="438298" y="188173"/>
                    </a:cubicBezTo>
                    <a:lnTo>
                      <a:pt x="463916" y="188173"/>
                    </a:lnTo>
                    <a:cubicBezTo>
                      <a:pt x="460737" y="169320"/>
                      <a:pt x="456693" y="151333"/>
                      <a:pt x="451685" y="134404"/>
                    </a:cubicBezTo>
                    <a:cubicBezTo>
                      <a:pt x="472776" y="122573"/>
                      <a:pt x="492423" y="108145"/>
                      <a:pt x="510432" y="91312"/>
                    </a:cubicBezTo>
                    <a:cubicBezTo>
                      <a:pt x="535761" y="119399"/>
                      <a:pt x="555119" y="152487"/>
                      <a:pt x="567158" y="188173"/>
                    </a:cubicBezTo>
                    <a:lnTo>
                      <a:pt x="606933" y="188173"/>
                    </a:lnTo>
                    <a:lnTo>
                      <a:pt x="606933" y="364965"/>
                    </a:lnTo>
                    <a:lnTo>
                      <a:pt x="567205" y="364965"/>
                    </a:lnTo>
                    <a:lnTo>
                      <a:pt x="567205" y="364964"/>
                    </a:lnTo>
                    <a:lnTo>
                      <a:pt x="463925" y="364964"/>
                    </a:lnTo>
                    <a:lnTo>
                      <a:pt x="463924" y="364965"/>
                    </a:lnTo>
                    <a:lnTo>
                      <a:pt x="438281" y="364965"/>
                    </a:lnTo>
                    <a:lnTo>
                      <a:pt x="438281" y="364964"/>
                    </a:lnTo>
                    <a:lnTo>
                      <a:pt x="316062" y="364964"/>
                    </a:lnTo>
                    <a:lnTo>
                      <a:pt x="316062" y="364965"/>
                    </a:lnTo>
                    <a:lnTo>
                      <a:pt x="290729" y="364965"/>
                    </a:lnTo>
                    <a:lnTo>
                      <a:pt x="290729" y="364964"/>
                    </a:lnTo>
                    <a:lnTo>
                      <a:pt x="168651" y="364964"/>
                    </a:lnTo>
                    <a:lnTo>
                      <a:pt x="168651" y="364965"/>
                    </a:lnTo>
                    <a:lnTo>
                      <a:pt x="143035" y="364965"/>
                    </a:lnTo>
                    <a:lnTo>
                      <a:pt x="143035" y="364964"/>
                    </a:lnTo>
                    <a:lnTo>
                      <a:pt x="39658" y="364964"/>
                    </a:lnTo>
                    <a:lnTo>
                      <a:pt x="39659" y="364965"/>
                    </a:lnTo>
                    <a:lnTo>
                      <a:pt x="0" y="364965"/>
                    </a:lnTo>
                    <a:lnTo>
                      <a:pt x="0" y="188173"/>
                    </a:lnTo>
                    <a:lnTo>
                      <a:pt x="39679" y="188173"/>
                    </a:lnTo>
                    <a:cubicBezTo>
                      <a:pt x="51717" y="152487"/>
                      <a:pt x="71075" y="119399"/>
                      <a:pt x="96501" y="91312"/>
                    </a:cubicBezTo>
                    <a:close/>
                    <a:moveTo>
                      <a:pt x="384087" y="10655"/>
                    </a:moveTo>
                    <a:cubicBezTo>
                      <a:pt x="424150" y="22673"/>
                      <a:pt x="460939" y="44114"/>
                      <a:pt x="492334" y="73246"/>
                    </a:cubicBezTo>
                    <a:cubicBezTo>
                      <a:pt x="477310" y="87283"/>
                      <a:pt x="461035" y="99397"/>
                      <a:pt x="443700" y="109588"/>
                    </a:cubicBezTo>
                    <a:cubicBezTo>
                      <a:pt x="428580" y="68150"/>
                      <a:pt x="407971" y="34211"/>
                      <a:pt x="384087" y="10655"/>
                    </a:cubicBezTo>
                    <a:close/>
                    <a:moveTo>
                      <a:pt x="222845" y="10655"/>
                    </a:moveTo>
                    <a:cubicBezTo>
                      <a:pt x="198865" y="34211"/>
                      <a:pt x="178352" y="68150"/>
                      <a:pt x="163232" y="109588"/>
                    </a:cubicBezTo>
                    <a:cubicBezTo>
                      <a:pt x="145897" y="99397"/>
                      <a:pt x="129622" y="87283"/>
                      <a:pt x="114598" y="73246"/>
                    </a:cubicBezTo>
                    <a:cubicBezTo>
                      <a:pt x="145897" y="44114"/>
                      <a:pt x="182686" y="22673"/>
                      <a:pt x="222845" y="10655"/>
                    </a:cubicBezTo>
                    <a:close/>
                    <a:moveTo>
                      <a:pt x="316062" y="0"/>
                    </a:moveTo>
                    <a:cubicBezTo>
                      <a:pt x="358937" y="7501"/>
                      <a:pt x="397477" y="53178"/>
                      <a:pt x="421275" y="121358"/>
                    </a:cubicBezTo>
                    <a:cubicBezTo>
                      <a:pt x="388613" y="136744"/>
                      <a:pt x="353060" y="145494"/>
                      <a:pt x="316062" y="147129"/>
                    </a:cubicBezTo>
                    <a:close/>
                    <a:moveTo>
                      <a:pt x="290729" y="0"/>
                    </a:moveTo>
                    <a:lnTo>
                      <a:pt x="290729" y="147129"/>
                    </a:lnTo>
                    <a:cubicBezTo>
                      <a:pt x="253852" y="145494"/>
                      <a:pt x="218227" y="136744"/>
                      <a:pt x="185587" y="121358"/>
                    </a:cubicBezTo>
                    <a:cubicBezTo>
                      <a:pt x="209369" y="53178"/>
                      <a:pt x="247883" y="7501"/>
                      <a:pt x="29072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375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lumMod val="85000"/>
                      <a:lumOff val="15000"/>
                    </a:schemeClr>
                  </a:solidFill>
                  <a:latin typeface="Arial" pitchFamily="34" charset="0"/>
                  <a:ea typeface="微软雅黑" panose="020b0503020204020204" pitchFamily="34" charset="-122"/>
                </a:endParaRPr>
              </a:p>
            </p:txBody>
          </p:sp>
        </p:grpSp>
        <p:grpSp>
          <p:nvGrpSpPr>
            <p:cNvPr id="8" name="组合 7"/>
            <p:cNvGrpSpPr/>
            <p:nvPr/>
          </p:nvGrpSpPr>
          <p:grpSpPr>
            <a:xfrm>
              <a:off x="2742" y="7377"/>
              <a:ext cx="6095" cy="870"/>
              <a:chOff x="2742" y="5540"/>
              <a:chExt cx="6095" cy="870"/>
            </a:xfrm>
          </p:grpSpPr>
          <p:sp>
            <p:nvSpPr>
              <p:cNvPr id="60" name="文本框 59"/>
              <p:cNvSpPr txBox="1"/>
              <p:nvPr>
                <p:custDataLst>
                  <p:tags r:id="rId11"/>
                </p:custDataLst>
              </p:nvPr>
            </p:nvSpPr>
            <p:spPr>
              <a:xfrm>
                <a:off x="3659" y="5540"/>
                <a:ext cx="5178" cy="871"/>
              </a:xfrm>
              <a:prstGeom prst="rect">
                <a:avLst/>
              </a:prstGeom>
              <a:noFill/>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ts val="800"/>
                  </a:spcAft>
                  <a:buSzTx/>
                  <a:buNone/>
                </a:pPr>
                <a:r>
                  <a:rPr lang="zh-CN" altLang="en-US" sz="2000" spc="220">
                    <a:solidFill>
                      <a:schemeClr val="tx1">
                        <a:lumMod val="85000"/>
                        <a:lumOff val="15000"/>
                      </a:schemeClr>
                    </a:solidFill>
                    <a:latin typeface="Arial" pitchFamily="34" charset="0"/>
                    <a:ea typeface="微软雅黑" panose="020b0503020204020204" pitchFamily="34" charset="-122"/>
                  </a:rPr>
                  <a:t>朋友圈私域怎么玩</a:t>
                </a:r>
                <a:endParaRPr lang="zh-CN" altLang="en-US" sz="2000" spc="220">
                  <a:solidFill>
                    <a:schemeClr val="tx1">
                      <a:lumMod val="85000"/>
                      <a:lumOff val="15000"/>
                    </a:schemeClr>
                  </a:solidFill>
                  <a:latin typeface="Arial" pitchFamily="34" charset="0"/>
                  <a:ea typeface="微软雅黑" panose="020b0503020204020204" pitchFamily="34" charset="-122"/>
                </a:endParaRPr>
              </a:p>
            </p:txBody>
          </p:sp>
          <p:sp>
            <p:nvSpPr>
              <p:cNvPr id="62" name="矩形 61"/>
              <p:cNvSpPr/>
              <p:nvPr>
                <p:custDataLst>
                  <p:tags r:id="rId12"/>
                </p:custDataLst>
              </p:nvPr>
            </p:nvSpPr>
            <p:spPr>
              <a:xfrm>
                <a:off x="2742" y="5704"/>
                <a:ext cx="581" cy="5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solidFill>
                    <a:schemeClr val="tx1">
                      <a:lumMod val="85000"/>
                      <a:lumOff val="15000"/>
                    </a:schemeClr>
                  </a:solidFill>
                  <a:latin typeface="Arial" pitchFamily="34" charset="0"/>
                  <a:ea typeface="微软雅黑" panose="020b0503020204020204" pitchFamily="34" charset="-122"/>
                </a:endParaRPr>
              </a:p>
            </p:txBody>
          </p:sp>
          <p:sp>
            <p:nvSpPr>
              <p:cNvPr id="63" name="任意多边形 53"/>
              <p:cNvSpPr/>
              <p:nvPr>
                <p:custDataLst>
                  <p:tags r:id="rId13"/>
                </p:custDataLst>
              </p:nvPr>
            </p:nvSpPr>
            <p:spPr>
              <a:xfrm>
                <a:off x="2926" y="5812"/>
                <a:ext cx="311" cy="365"/>
              </a:xfrm>
              <a:custGeom>
                <a:gdLst>
                  <a:gd name="connsiteX0" fmla="*/ 373273 h 605239"/>
                  <a:gd name="connsiteY0" fmla="*/ 373273 h 605239"/>
                  <a:gd name="connsiteX1" fmla="*/ 373273 h 605239"/>
                  <a:gd name="connsiteY1" fmla="*/ 373273 h 605239"/>
                  <a:gd name="connsiteX2" fmla="*/ 373273 h 605239"/>
                  <a:gd name="connsiteY2" fmla="*/ 373273 h 605239"/>
                  <a:gd name="connsiteX3" fmla="*/ 373273 h 605239"/>
                  <a:gd name="connsiteY3" fmla="*/ 373273 h 605239"/>
                  <a:gd name="connsiteX4" fmla="*/ 373273 h 605239"/>
                  <a:gd name="connsiteY4" fmla="*/ 373273 h 605239"/>
                  <a:gd name="connsiteX5" fmla="*/ 373273 h 605239"/>
                  <a:gd name="connsiteY5" fmla="*/ 373273 h 605239"/>
                  <a:gd name="connsiteX6" fmla="*/ 373273 h 605239"/>
                  <a:gd name="connsiteY6" fmla="*/ 373273 h 605239"/>
                  <a:gd name="connsiteX7" fmla="*/ 373273 h 605239"/>
                  <a:gd name="connsiteY7" fmla="*/ 373273 h 605239"/>
                  <a:gd name="connsiteX8" fmla="*/ 373273 h 605239"/>
                  <a:gd name="connsiteY8" fmla="*/ 373273 h 605239"/>
                  <a:gd name="connsiteX9" fmla="*/ 373273 h 605239"/>
                  <a:gd name="connsiteY9" fmla="*/ 373273 h 605239"/>
                  <a:gd name="connsiteX10" fmla="*/ 373273 h 605239"/>
                  <a:gd name="connsiteY10" fmla="*/ 373273 h 605239"/>
                  <a:gd name="connsiteX11" fmla="*/ 373273 h 605239"/>
                  <a:gd name="connsiteY11" fmla="*/ 373273 h 605239"/>
                  <a:gd name="connsiteX12" fmla="*/ 373273 h 605239"/>
                  <a:gd name="connsiteY12" fmla="*/ 373273 h 605239"/>
                  <a:gd name="connsiteX13" fmla="*/ 373273 h 605239"/>
                  <a:gd name="connsiteY13" fmla="*/ 373273 h 605239"/>
                  <a:gd name="connsiteX14" fmla="*/ 373273 h 605239"/>
                  <a:gd name="connsiteY14" fmla="*/ 373273 h 605239"/>
                  <a:gd name="connsiteX15" fmla="*/ 373273 h 605239"/>
                  <a:gd name="connsiteY15" fmla="*/ 373273 h 605239"/>
                  <a:gd name="connsiteX16" fmla="*/ 373273 h 605239"/>
                  <a:gd name="connsiteY16" fmla="*/ 373273 h 605239"/>
                  <a:gd name="connsiteX17" fmla="*/ 373273 h 605239"/>
                  <a:gd name="connsiteY17" fmla="*/ 373273 h 605239"/>
                  <a:gd name="connsiteX18" fmla="*/ 373273 h 605239"/>
                  <a:gd name="connsiteY18" fmla="*/ 373273 h 605239"/>
                  <a:gd name="connsiteX19" fmla="*/ 373273 h 605239"/>
                  <a:gd name="connsiteY19" fmla="*/ 373273 h 605239"/>
                  <a:gd name="connsiteX20" fmla="*/ 373273 h 605239"/>
                  <a:gd name="connsiteY20" fmla="*/ 373273 h 605239"/>
                  <a:gd name="connsiteX21" fmla="*/ 373273 h 605239"/>
                  <a:gd name="connsiteY21" fmla="*/ 373273 h 605239"/>
                  <a:gd name="connsiteX22" fmla="*/ 373273 h 605239"/>
                  <a:gd name="connsiteY22" fmla="*/ 373273 h 605239"/>
                  <a:gd name="connsiteX23" fmla="*/ 373273 h 605239"/>
                  <a:gd name="connsiteY23" fmla="*/ 373273 h 605239"/>
                  <a:gd name="connsiteX24" fmla="*/ 373273 h 605239"/>
                  <a:gd name="connsiteY24" fmla="*/ 373273 h 605239"/>
                  <a:gd name="connsiteX25" fmla="*/ 373273 h 605239"/>
                  <a:gd name="connsiteY25" fmla="*/ 373273 h 605239"/>
                  <a:gd name="connsiteX26" fmla="*/ 373273 h 605239"/>
                  <a:gd name="connsiteY26" fmla="*/ 373273 h 605239"/>
                  <a:gd name="connsiteX27" fmla="*/ 373273 h 605239"/>
                  <a:gd name="connsiteY27" fmla="*/ 373273 h 605239"/>
                  <a:gd name="connsiteX28" fmla="*/ 373273 h 605239"/>
                  <a:gd name="connsiteY28" fmla="*/ 373273 h 605239"/>
                  <a:gd name="connsiteX29" fmla="*/ 373273 h 605239"/>
                  <a:gd name="connsiteY29" fmla="*/ 373273 h 605239"/>
                  <a:gd name="connsiteX30" fmla="*/ 373273 h 605239"/>
                  <a:gd name="connsiteY30" fmla="*/ 373273 h 605239"/>
                  <a:gd name="connsiteX31" fmla="*/ 373273 h 605239"/>
                  <a:gd name="connsiteY31" fmla="*/ 373273 h 605239"/>
                  <a:gd name="connsiteX32" fmla="*/ 373273 h 605239"/>
                  <a:gd name="connsiteY32" fmla="*/ 373273 h 605239"/>
                  <a:gd name="connsiteX33" fmla="*/ 373273 h 605239"/>
                  <a:gd name="connsiteY33" fmla="*/ 373273 h 605239"/>
                  <a:gd name="connsiteX34" fmla="*/ 373273 h 605239"/>
                  <a:gd name="connsiteY34" fmla="*/ 373273 h 605239"/>
                  <a:gd name="connsiteX35" fmla="*/ 373273 h 605239"/>
                  <a:gd name="connsiteY35" fmla="*/ 373273 h 605239"/>
                  <a:gd name="connsiteX36" fmla="*/ 373273 h 605239"/>
                  <a:gd name="connsiteY36" fmla="*/ 373273 h 605239"/>
                  <a:gd name="connsiteX37" fmla="*/ 373273 h 605239"/>
                  <a:gd name="connsiteY37" fmla="*/ 373273 h 605239"/>
                  <a:gd name="connsiteX38" fmla="*/ 373273 h 605239"/>
                  <a:gd name="connsiteY38" fmla="*/ 373273 h 605239"/>
                  <a:gd name="connsiteX39" fmla="*/ 373273 h 605239"/>
                  <a:gd name="connsiteY39" fmla="*/ 373273 h 605239"/>
                  <a:gd name="connsiteX40" fmla="*/ 373273 h 605239"/>
                  <a:gd name="connsiteY40" fmla="*/ 373273 h 605239"/>
                  <a:gd name="connsiteX41" fmla="*/ 373273 h 605239"/>
                  <a:gd name="connsiteY41" fmla="*/ 373273 h 605239"/>
                  <a:gd name="connsiteX42" fmla="*/ 373273 h 605239"/>
                  <a:gd name="connsiteY42" fmla="*/ 373273 h 605239"/>
                  <a:gd name="connsiteX43" fmla="*/ 373273 h 605239"/>
                  <a:gd name="connsiteY43" fmla="*/ 373273 h 605239"/>
                  <a:gd name="connsiteX44" fmla="*/ 373273 h 605239"/>
                  <a:gd name="connsiteY44" fmla="*/ 373273 h 605239"/>
                  <a:gd name="connsiteX45" fmla="*/ 373273 h 605239"/>
                  <a:gd name="connsiteY45" fmla="*/ 373273 h 605239"/>
                  <a:gd name="connsiteX46" fmla="*/ 373273 h 605239"/>
                  <a:gd name="connsiteY46" fmla="*/ 373273 h 605239"/>
                  <a:gd name="connsiteX47" fmla="*/ 373273 h 605239"/>
                  <a:gd name="connsiteY47" fmla="*/ 373273 h 605239"/>
                  <a:gd name="connsiteX48" fmla="*/ 373273 h 605239"/>
                  <a:gd name="connsiteY48" fmla="*/ 373273 h 605239"/>
                  <a:gd name="connsiteX49" fmla="*/ 373273 h 605239"/>
                  <a:gd name="connsiteY49" fmla="*/ 373273 h 605239"/>
                  <a:gd name="connsiteX50" fmla="*/ 373273 h 605239"/>
                  <a:gd name="connsiteY50" fmla="*/ 373273 h 605239"/>
                  <a:gd name="connsiteX51" fmla="*/ 373273 h 605239"/>
                  <a:gd name="connsiteY51" fmla="*/ 373273 h 605239"/>
                  <a:gd name="connsiteX52" fmla="*/ 373273 h 605239"/>
                  <a:gd name="connsiteY52" fmla="*/ 373273 h 605239"/>
                  <a:gd name="connsiteX53" fmla="*/ 373273 h 605239"/>
                  <a:gd name="connsiteY53" fmla="*/ 373273 h 605239"/>
                  <a:gd name="connsiteX54" fmla="*/ 373273 h 605239"/>
                  <a:gd name="connsiteY54" fmla="*/ 373273 h 605239"/>
                  <a:gd name="connsiteX55" fmla="*/ 373273 h 605239"/>
                  <a:gd name="connsiteY55" fmla="*/ 373273 h 605239"/>
                  <a:gd name="connsiteX56" fmla="*/ 373273 h 605239"/>
                  <a:gd name="connsiteY56" fmla="*/ 373273 h 6052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517597" h="608133">
                    <a:moveTo>
                      <a:pt x="196092" y="531507"/>
                    </a:moveTo>
                    <a:cubicBezTo>
                      <a:pt x="181751" y="531507"/>
                      <a:pt x="170066" y="543067"/>
                      <a:pt x="170120" y="557438"/>
                    </a:cubicBezTo>
                    <a:cubicBezTo>
                      <a:pt x="170120" y="571809"/>
                      <a:pt x="181751" y="583369"/>
                      <a:pt x="196092" y="583369"/>
                    </a:cubicBezTo>
                    <a:cubicBezTo>
                      <a:pt x="210486" y="583369"/>
                      <a:pt x="222117" y="571809"/>
                      <a:pt x="222117" y="557438"/>
                    </a:cubicBezTo>
                    <a:cubicBezTo>
                      <a:pt x="222117" y="543067"/>
                      <a:pt x="210486" y="531507"/>
                      <a:pt x="196092" y="531507"/>
                    </a:cubicBezTo>
                    <a:close/>
                    <a:moveTo>
                      <a:pt x="359883" y="358331"/>
                    </a:moveTo>
                    <a:cubicBezTo>
                      <a:pt x="377888" y="358331"/>
                      <a:pt x="392484" y="372896"/>
                      <a:pt x="392484" y="390862"/>
                    </a:cubicBezTo>
                    <a:cubicBezTo>
                      <a:pt x="392484" y="408828"/>
                      <a:pt x="377888" y="423393"/>
                      <a:pt x="359883" y="423393"/>
                    </a:cubicBezTo>
                    <a:cubicBezTo>
                      <a:pt x="341878" y="423393"/>
                      <a:pt x="327282" y="408828"/>
                      <a:pt x="327282" y="390862"/>
                    </a:cubicBezTo>
                    <a:cubicBezTo>
                      <a:pt x="327282" y="372896"/>
                      <a:pt x="341878" y="358331"/>
                      <a:pt x="359883" y="358331"/>
                    </a:cubicBezTo>
                    <a:close/>
                    <a:moveTo>
                      <a:pt x="359736" y="270477"/>
                    </a:moveTo>
                    <a:cubicBezTo>
                      <a:pt x="370888" y="270477"/>
                      <a:pt x="381669" y="271857"/>
                      <a:pt x="392290" y="274457"/>
                    </a:cubicBezTo>
                    <a:cubicBezTo>
                      <a:pt x="415656" y="280187"/>
                      <a:pt x="436846" y="292232"/>
                      <a:pt x="454158" y="309530"/>
                    </a:cubicBezTo>
                    <a:lnTo>
                      <a:pt x="411673" y="352190"/>
                    </a:lnTo>
                    <a:cubicBezTo>
                      <a:pt x="405938" y="346460"/>
                      <a:pt x="399353" y="341897"/>
                      <a:pt x="392290" y="338342"/>
                    </a:cubicBezTo>
                    <a:cubicBezTo>
                      <a:pt x="382359" y="333301"/>
                      <a:pt x="371260" y="330701"/>
                      <a:pt x="359736" y="330701"/>
                    </a:cubicBezTo>
                    <a:cubicBezTo>
                      <a:pt x="347309" y="330701"/>
                      <a:pt x="335573" y="333672"/>
                      <a:pt x="325004" y="339403"/>
                    </a:cubicBezTo>
                    <a:cubicBezTo>
                      <a:pt x="318419" y="342958"/>
                      <a:pt x="312418" y="347521"/>
                      <a:pt x="307055" y="353039"/>
                    </a:cubicBezTo>
                    <a:lnTo>
                      <a:pt x="263773" y="311228"/>
                    </a:lnTo>
                    <a:cubicBezTo>
                      <a:pt x="280820" y="293559"/>
                      <a:pt x="301956" y="281195"/>
                      <a:pt x="325004" y="275040"/>
                    </a:cubicBezTo>
                    <a:cubicBezTo>
                      <a:pt x="336210" y="272069"/>
                      <a:pt x="347734" y="270477"/>
                      <a:pt x="359736" y="270477"/>
                    </a:cubicBezTo>
                    <a:close/>
                    <a:moveTo>
                      <a:pt x="359743" y="181353"/>
                    </a:moveTo>
                    <a:cubicBezTo>
                      <a:pt x="370791" y="181353"/>
                      <a:pt x="381679" y="182149"/>
                      <a:pt x="392302" y="183686"/>
                    </a:cubicBezTo>
                    <a:cubicBezTo>
                      <a:pt x="439733" y="190526"/>
                      <a:pt x="483180" y="212104"/>
                      <a:pt x="517597" y="246196"/>
                    </a:cubicBezTo>
                    <a:lnTo>
                      <a:pt x="475319" y="288876"/>
                    </a:lnTo>
                    <a:cubicBezTo>
                      <a:pt x="452214" y="266131"/>
                      <a:pt x="423480" y="250914"/>
                      <a:pt x="392302" y="244711"/>
                    </a:cubicBezTo>
                    <a:cubicBezTo>
                      <a:pt x="381679" y="242590"/>
                      <a:pt x="370844" y="241424"/>
                      <a:pt x="359743" y="241424"/>
                    </a:cubicBezTo>
                    <a:cubicBezTo>
                      <a:pt x="347899" y="241424"/>
                      <a:pt x="336373" y="242696"/>
                      <a:pt x="325007" y="245135"/>
                    </a:cubicBezTo>
                    <a:cubicBezTo>
                      <a:pt x="294520" y="251710"/>
                      <a:pt x="266370" y="266873"/>
                      <a:pt x="243796" y="289459"/>
                    </a:cubicBezTo>
                    <a:lnTo>
                      <a:pt x="201252" y="246938"/>
                    </a:lnTo>
                    <a:cubicBezTo>
                      <a:pt x="221860" y="226366"/>
                      <a:pt x="245868" y="210249"/>
                      <a:pt x="272531" y="198956"/>
                    </a:cubicBezTo>
                    <a:cubicBezTo>
                      <a:pt x="289474" y="191798"/>
                      <a:pt x="307055" y="186867"/>
                      <a:pt x="325007" y="184057"/>
                    </a:cubicBezTo>
                    <a:cubicBezTo>
                      <a:pt x="336427" y="182255"/>
                      <a:pt x="347952" y="181353"/>
                      <a:pt x="359743" y="181353"/>
                    </a:cubicBezTo>
                    <a:close/>
                    <a:moveTo>
                      <a:pt x="145528" y="37491"/>
                    </a:moveTo>
                    <a:cubicBezTo>
                      <a:pt x="139474" y="37491"/>
                      <a:pt x="134587" y="42370"/>
                      <a:pt x="134587" y="48415"/>
                    </a:cubicBezTo>
                    <a:cubicBezTo>
                      <a:pt x="134587" y="54513"/>
                      <a:pt x="139474" y="59392"/>
                      <a:pt x="145528" y="59392"/>
                    </a:cubicBezTo>
                    <a:lnTo>
                      <a:pt x="246815" y="59392"/>
                    </a:lnTo>
                    <a:cubicBezTo>
                      <a:pt x="252923" y="59392"/>
                      <a:pt x="257809" y="54513"/>
                      <a:pt x="257809" y="48415"/>
                    </a:cubicBezTo>
                    <a:cubicBezTo>
                      <a:pt x="257809" y="42370"/>
                      <a:pt x="252923" y="37491"/>
                      <a:pt x="246815" y="37491"/>
                    </a:cubicBezTo>
                    <a:close/>
                    <a:moveTo>
                      <a:pt x="318" y="0"/>
                    </a:moveTo>
                    <a:lnTo>
                      <a:pt x="392078" y="0"/>
                    </a:lnTo>
                    <a:cubicBezTo>
                      <a:pt x="392184" y="0"/>
                      <a:pt x="392343" y="159"/>
                      <a:pt x="392343" y="265"/>
                    </a:cubicBezTo>
                    <a:lnTo>
                      <a:pt x="392343" y="155215"/>
                    </a:lnTo>
                    <a:cubicBezTo>
                      <a:pt x="381721" y="153783"/>
                      <a:pt x="370833" y="153094"/>
                      <a:pt x="359785" y="153094"/>
                    </a:cubicBezTo>
                    <a:cubicBezTo>
                      <a:pt x="347994" y="153094"/>
                      <a:pt x="336522" y="153836"/>
                      <a:pt x="325050" y="155480"/>
                    </a:cubicBezTo>
                    <a:lnTo>
                      <a:pt x="325050" y="99004"/>
                    </a:lnTo>
                    <a:lnTo>
                      <a:pt x="67293" y="99004"/>
                    </a:lnTo>
                    <a:lnTo>
                      <a:pt x="67293" y="510507"/>
                    </a:lnTo>
                    <a:lnTo>
                      <a:pt x="325050" y="510507"/>
                    </a:lnTo>
                    <a:lnTo>
                      <a:pt x="325050" y="440775"/>
                    </a:lnTo>
                    <a:cubicBezTo>
                      <a:pt x="334928" y="447615"/>
                      <a:pt x="346826" y="451752"/>
                      <a:pt x="359785" y="451752"/>
                    </a:cubicBezTo>
                    <a:cubicBezTo>
                      <a:pt x="371789" y="451752"/>
                      <a:pt x="383155" y="448199"/>
                      <a:pt x="392343" y="442206"/>
                    </a:cubicBezTo>
                    <a:lnTo>
                      <a:pt x="392343" y="608133"/>
                    </a:lnTo>
                    <a:lnTo>
                      <a:pt x="212" y="608133"/>
                    </a:lnTo>
                    <a:cubicBezTo>
                      <a:pt x="106" y="608133"/>
                      <a:pt x="0" y="607974"/>
                      <a:pt x="0" y="607921"/>
                    </a:cubicBezTo>
                    <a:lnTo>
                      <a:pt x="0" y="265"/>
                    </a:lnTo>
                    <a:cubicBezTo>
                      <a:pt x="0" y="159"/>
                      <a:pt x="159" y="0"/>
                      <a:pt x="31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52500" lnSpcReduction="20000"/>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lumMod val="85000"/>
                      <a:lumOff val="15000"/>
                    </a:schemeClr>
                  </a:solidFill>
                  <a:latin typeface="Arial" pitchFamily="34" charset="0"/>
                  <a:ea typeface="微软雅黑" panose="020b0503020204020204" pitchFamily="34" charset="-122"/>
                </a:endParaRPr>
              </a:p>
            </p:txBody>
          </p:sp>
        </p:grpSp>
      </p:grpSp>
      <p:grpSp>
        <p:nvGrpSpPr>
          <p:cNvPr id="74" name="组合 73"/>
          <p:cNvGrpSpPr/>
          <p:nvPr/>
        </p:nvGrpSpPr>
        <p:grpSpPr>
          <a:xfrm>
            <a:off x="7425690" y="1430020"/>
            <a:ext cx="3649980" cy="4023360"/>
            <a:chOff x="7974013" y="1430338"/>
            <a:chExt cx="3173412" cy="3997325"/>
          </a:xfrm>
          <a:blipFill dpi="0" rotWithShape="1">
            <a:blip r:embed="rId14"/>
            <a:stretch>
              <a:fillRect/>
            </a:stretch>
          </a:blipFill>
        </p:grpSpPr>
        <p:sp>
          <p:nvSpPr>
            <p:cNvPr id="75" name="Freeform 5"/>
            <p:cNvSpPr/>
            <p:nvPr/>
          </p:nvSpPr>
          <p:spPr bwMode="auto">
            <a:xfrm>
              <a:off x="7974013" y="1430338"/>
              <a:ext cx="1555750" cy="1965325"/>
            </a:xfrm>
            <a:custGeom>
              <a:gdLst>
                <a:gd name="T0" fmla="*/ 2039 w 2039"/>
                <a:gd name="T1" fmla="*/ 2455 h 2569"/>
                <a:gd name="T2" fmla="*/ 2039 w 2039"/>
                <a:gd name="T3" fmla="*/ 113 h 2569"/>
                <a:gd name="T4" fmla="*/ 1926 w 2039"/>
                <a:gd name="T5" fmla="*/ 0 h 2569"/>
                <a:gd name="T6" fmla="*/ 113 w 2039"/>
                <a:gd name="T7" fmla="*/ 0 h 2569"/>
                <a:gd name="T8" fmla="*/ 0 w 2039"/>
                <a:gd name="T9" fmla="*/ 113 h 2569"/>
                <a:gd name="T10" fmla="*/ 0 w 2039"/>
                <a:gd name="T11" fmla="*/ 2455 h 2569"/>
                <a:gd name="T12" fmla="*/ 113 w 2039"/>
                <a:gd name="T13" fmla="*/ 2569 h 2569"/>
                <a:gd name="T14" fmla="*/ 1926 w 2039"/>
                <a:gd name="T15" fmla="*/ 2569 h 2569"/>
                <a:gd name="T16" fmla="*/ 2039 w 2039"/>
                <a:gd name="T17" fmla="*/ 2455 h 25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39" h="2569">
                  <a:moveTo>
                    <a:pt x="2039" y="2455"/>
                  </a:moveTo>
                  <a:lnTo>
                    <a:pt x="2039" y="113"/>
                  </a:lnTo>
                  <a:cubicBezTo>
                    <a:pt x="2039" y="51"/>
                    <a:pt x="1988" y="0"/>
                    <a:pt x="1926" y="0"/>
                  </a:cubicBezTo>
                  <a:lnTo>
                    <a:pt x="113" y="0"/>
                  </a:lnTo>
                  <a:cubicBezTo>
                    <a:pt x="51" y="0"/>
                    <a:pt x="0" y="51"/>
                    <a:pt x="0" y="113"/>
                  </a:cubicBezTo>
                  <a:lnTo>
                    <a:pt x="0" y="2455"/>
                  </a:lnTo>
                  <a:cubicBezTo>
                    <a:pt x="0" y="2518"/>
                    <a:pt x="51" y="2569"/>
                    <a:pt x="113" y="2569"/>
                  </a:cubicBezTo>
                  <a:lnTo>
                    <a:pt x="1926" y="2569"/>
                  </a:lnTo>
                  <a:cubicBezTo>
                    <a:pt x="1988" y="2569"/>
                    <a:pt x="2039" y="2518"/>
                    <a:pt x="2039" y="245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lt"/>
                <a:ea typeface="+mn-ea"/>
                <a:cs typeface="+mn-ea"/>
                <a:sym typeface="+mn-lt"/>
              </a:endParaRPr>
            </a:p>
          </p:txBody>
        </p:sp>
        <p:sp>
          <p:nvSpPr>
            <p:cNvPr id="76" name="Freeform 6"/>
            <p:cNvSpPr/>
            <p:nvPr/>
          </p:nvSpPr>
          <p:spPr bwMode="auto">
            <a:xfrm>
              <a:off x="9591675" y="1430338"/>
              <a:ext cx="1555750" cy="1965325"/>
            </a:xfrm>
            <a:custGeom>
              <a:gdLst>
                <a:gd name="T0" fmla="*/ 2040 w 2040"/>
                <a:gd name="T1" fmla="*/ 2455 h 2569"/>
                <a:gd name="T2" fmla="*/ 2040 w 2040"/>
                <a:gd name="T3" fmla="*/ 113 h 2569"/>
                <a:gd name="T4" fmla="*/ 1927 w 2040"/>
                <a:gd name="T5" fmla="*/ 0 h 2569"/>
                <a:gd name="T6" fmla="*/ 113 w 2040"/>
                <a:gd name="T7" fmla="*/ 0 h 2569"/>
                <a:gd name="T8" fmla="*/ 0 w 2040"/>
                <a:gd name="T9" fmla="*/ 113 h 2569"/>
                <a:gd name="T10" fmla="*/ 0 w 2040"/>
                <a:gd name="T11" fmla="*/ 2455 h 2569"/>
                <a:gd name="T12" fmla="*/ 113 w 2040"/>
                <a:gd name="T13" fmla="*/ 2569 h 2569"/>
                <a:gd name="T14" fmla="*/ 1927 w 2040"/>
                <a:gd name="T15" fmla="*/ 2569 h 2569"/>
                <a:gd name="T16" fmla="*/ 2040 w 2040"/>
                <a:gd name="T17" fmla="*/ 2455 h 25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40" h="2569">
                  <a:moveTo>
                    <a:pt x="2040" y="2455"/>
                  </a:moveTo>
                  <a:lnTo>
                    <a:pt x="2040" y="113"/>
                  </a:lnTo>
                  <a:cubicBezTo>
                    <a:pt x="2040" y="51"/>
                    <a:pt x="1989" y="0"/>
                    <a:pt x="1927" y="0"/>
                  </a:cubicBezTo>
                  <a:lnTo>
                    <a:pt x="113" y="0"/>
                  </a:lnTo>
                  <a:cubicBezTo>
                    <a:pt x="51" y="0"/>
                    <a:pt x="0" y="51"/>
                    <a:pt x="0" y="113"/>
                  </a:cubicBezTo>
                  <a:lnTo>
                    <a:pt x="0" y="2455"/>
                  </a:lnTo>
                  <a:cubicBezTo>
                    <a:pt x="0" y="2518"/>
                    <a:pt x="51" y="2569"/>
                    <a:pt x="113" y="2569"/>
                  </a:cubicBezTo>
                  <a:lnTo>
                    <a:pt x="1927" y="2569"/>
                  </a:lnTo>
                  <a:cubicBezTo>
                    <a:pt x="1989" y="2569"/>
                    <a:pt x="2040" y="2518"/>
                    <a:pt x="2040" y="245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lt"/>
                <a:ea typeface="+mn-ea"/>
                <a:cs typeface="+mn-ea"/>
                <a:sym typeface="+mn-lt"/>
              </a:endParaRPr>
            </a:p>
          </p:txBody>
        </p:sp>
        <p:sp>
          <p:nvSpPr>
            <p:cNvPr id="77" name="Freeform 7"/>
            <p:cNvSpPr/>
            <p:nvPr/>
          </p:nvSpPr>
          <p:spPr bwMode="auto">
            <a:xfrm>
              <a:off x="7974013" y="3462338"/>
              <a:ext cx="1555750" cy="1965325"/>
            </a:xfrm>
            <a:custGeom>
              <a:gdLst>
                <a:gd name="T0" fmla="*/ 2039 w 2039"/>
                <a:gd name="T1" fmla="*/ 2455 h 2568"/>
                <a:gd name="T2" fmla="*/ 2039 w 2039"/>
                <a:gd name="T3" fmla="*/ 113 h 2568"/>
                <a:gd name="T4" fmla="*/ 1926 w 2039"/>
                <a:gd name="T5" fmla="*/ 0 h 2568"/>
                <a:gd name="T6" fmla="*/ 113 w 2039"/>
                <a:gd name="T7" fmla="*/ 0 h 2568"/>
                <a:gd name="T8" fmla="*/ 0 w 2039"/>
                <a:gd name="T9" fmla="*/ 113 h 2568"/>
                <a:gd name="T10" fmla="*/ 0 w 2039"/>
                <a:gd name="T11" fmla="*/ 2455 h 2568"/>
                <a:gd name="T12" fmla="*/ 113 w 2039"/>
                <a:gd name="T13" fmla="*/ 2568 h 2568"/>
                <a:gd name="T14" fmla="*/ 1926 w 2039"/>
                <a:gd name="T15" fmla="*/ 2568 h 2568"/>
                <a:gd name="T16" fmla="*/ 2039 w 2039"/>
                <a:gd name="T17" fmla="*/ 2455 h 25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39" h="2568">
                  <a:moveTo>
                    <a:pt x="2039" y="2455"/>
                  </a:moveTo>
                  <a:lnTo>
                    <a:pt x="2039" y="113"/>
                  </a:lnTo>
                  <a:cubicBezTo>
                    <a:pt x="2039" y="51"/>
                    <a:pt x="1988" y="0"/>
                    <a:pt x="1926" y="0"/>
                  </a:cubicBezTo>
                  <a:lnTo>
                    <a:pt x="113" y="0"/>
                  </a:lnTo>
                  <a:cubicBezTo>
                    <a:pt x="51" y="0"/>
                    <a:pt x="0" y="51"/>
                    <a:pt x="0" y="113"/>
                  </a:cubicBezTo>
                  <a:lnTo>
                    <a:pt x="0" y="2455"/>
                  </a:lnTo>
                  <a:cubicBezTo>
                    <a:pt x="0" y="2517"/>
                    <a:pt x="51" y="2568"/>
                    <a:pt x="113" y="2568"/>
                  </a:cubicBezTo>
                  <a:lnTo>
                    <a:pt x="1926" y="2568"/>
                  </a:lnTo>
                  <a:cubicBezTo>
                    <a:pt x="1988" y="2568"/>
                    <a:pt x="2039" y="2517"/>
                    <a:pt x="2039" y="245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lt"/>
                <a:ea typeface="+mn-ea"/>
                <a:cs typeface="+mn-ea"/>
                <a:sym typeface="+mn-lt"/>
              </a:endParaRPr>
            </a:p>
          </p:txBody>
        </p:sp>
        <p:sp>
          <p:nvSpPr>
            <p:cNvPr id="78" name="Freeform 8"/>
            <p:cNvSpPr/>
            <p:nvPr/>
          </p:nvSpPr>
          <p:spPr bwMode="auto">
            <a:xfrm>
              <a:off x="9591675" y="3462338"/>
              <a:ext cx="1555750" cy="1965325"/>
            </a:xfrm>
            <a:custGeom>
              <a:gdLst>
                <a:gd name="T0" fmla="*/ 2040 w 2040"/>
                <a:gd name="T1" fmla="*/ 2455 h 2568"/>
                <a:gd name="T2" fmla="*/ 2040 w 2040"/>
                <a:gd name="T3" fmla="*/ 113 h 2568"/>
                <a:gd name="T4" fmla="*/ 1927 w 2040"/>
                <a:gd name="T5" fmla="*/ 0 h 2568"/>
                <a:gd name="T6" fmla="*/ 113 w 2040"/>
                <a:gd name="T7" fmla="*/ 0 h 2568"/>
                <a:gd name="T8" fmla="*/ 0 w 2040"/>
                <a:gd name="T9" fmla="*/ 113 h 2568"/>
                <a:gd name="T10" fmla="*/ 0 w 2040"/>
                <a:gd name="T11" fmla="*/ 2455 h 2568"/>
                <a:gd name="T12" fmla="*/ 113 w 2040"/>
                <a:gd name="T13" fmla="*/ 2568 h 2568"/>
                <a:gd name="T14" fmla="*/ 1927 w 2040"/>
                <a:gd name="T15" fmla="*/ 2568 h 2568"/>
                <a:gd name="T16" fmla="*/ 2040 w 2040"/>
                <a:gd name="T17" fmla="*/ 2455 h 25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40" h="2568">
                  <a:moveTo>
                    <a:pt x="2040" y="2455"/>
                  </a:moveTo>
                  <a:lnTo>
                    <a:pt x="2040" y="113"/>
                  </a:lnTo>
                  <a:cubicBezTo>
                    <a:pt x="2040" y="51"/>
                    <a:pt x="1989" y="0"/>
                    <a:pt x="1927" y="0"/>
                  </a:cubicBezTo>
                  <a:lnTo>
                    <a:pt x="113" y="0"/>
                  </a:lnTo>
                  <a:cubicBezTo>
                    <a:pt x="51" y="0"/>
                    <a:pt x="0" y="51"/>
                    <a:pt x="0" y="113"/>
                  </a:cubicBezTo>
                  <a:lnTo>
                    <a:pt x="0" y="2455"/>
                  </a:lnTo>
                  <a:cubicBezTo>
                    <a:pt x="0" y="2517"/>
                    <a:pt x="51" y="2568"/>
                    <a:pt x="113" y="2568"/>
                  </a:cubicBezTo>
                  <a:lnTo>
                    <a:pt x="1927" y="2568"/>
                  </a:lnTo>
                  <a:cubicBezTo>
                    <a:pt x="1989" y="2568"/>
                    <a:pt x="2040" y="2517"/>
                    <a:pt x="2040" y="245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lt"/>
                <a:ea typeface="+mn-ea"/>
                <a:cs typeface="+mn-ea"/>
                <a:sym typeface="+mn-lt"/>
              </a:endParaRPr>
            </a:p>
          </p:txBody>
        </p:sp>
      </p:grpSp>
      <p:sp>
        <p:nvSpPr>
          <p:cNvPr id="79" name="Freeform 9"/>
          <p:cNvSpPr/>
          <p:nvPr/>
        </p:nvSpPr>
        <p:spPr bwMode="auto">
          <a:xfrm>
            <a:off x="11162665" y="1430020"/>
            <a:ext cx="1034415" cy="4023360"/>
          </a:xfrm>
          <a:custGeom>
            <a:gdLst>
              <a:gd name="T0" fmla="*/ 1269 w 1269"/>
              <a:gd name="T1" fmla="*/ 0 h 5225"/>
              <a:gd name="T2" fmla="*/ 113 w 1269"/>
              <a:gd name="T3" fmla="*/ 0 h 5225"/>
              <a:gd name="T4" fmla="*/ 0 w 1269"/>
              <a:gd name="T5" fmla="*/ 113 h 5225"/>
              <a:gd name="T6" fmla="*/ 0 w 1269"/>
              <a:gd name="T7" fmla="*/ 5112 h 5225"/>
              <a:gd name="T8" fmla="*/ 113 w 1269"/>
              <a:gd name="T9" fmla="*/ 5225 h 5225"/>
              <a:gd name="T10" fmla="*/ 1269 w 1269"/>
              <a:gd name="T11" fmla="*/ 5225 h 5225"/>
              <a:gd name="T12" fmla="*/ 1269 w 1269"/>
              <a:gd name="T13" fmla="*/ 0 h 5225"/>
            </a:gdLst>
            <a:cxnLst>
              <a:cxn ang="0">
                <a:pos x="T0" y="T1"/>
              </a:cxn>
              <a:cxn ang="0">
                <a:pos x="T2" y="T3"/>
              </a:cxn>
              <a:cxn ang="0">
                <a:pos x="T4" y="T5"/>
              </a:cxn>
              <a:cxn ang="0">
                <a:pos x="T6" y="T7"/>
              </a:cxn>
              <a:cxn ang="0">
                <a:pos x="T8" y="T9"/>
              </a:cxn>
              <a:cxn ang="0">
                <a:pos x="T10" y="T11"/>
              </a:cxn>
              <a:cxn ang="0">
                <a:pos x="T12" y="T13"/>
              </a:cxn>
            </a:cxnLst>
            <a:rect l="0" t="0" r="r" b="b"/>
            <a:pathLst>
              <a:path w="1269" h="5225">
                <a:moveTo>
                  <a:pt x="1269" y="0"/>
                </a:moveTo>
                <a:lnTo>
                  <a:pt x="113" y="0"/>
                </a:lnTo>
                <a:cubicBezTo>
                  <a:pt x="51" y="0"/>
                  <a:pt x="0" y="51"/>
                  <a:pt x="0" y="113"/>
                </a:cubicBezTo>
                <a:lnTo>
                  <a:pt x="0" y="5112"/>
                </a:lnTo>
                <a:cubicBezTo>
                  <a:pt x="0" y="5174"/>
                  <a:pt x="51" y="5225"/>
                  <a:pt x="113" y="5225"/>
                </a:cubicBezTo>
                <a:lnTo>
                  <a:pt x="1269" y="5225"/>
                </a:lnTo>
                <a:lnTo>
                  <a:pt x="1269" y="0"/>
                </a:lnTo>
                <a:close/>
              </a:path>
            </a:pathLst>
          </a:cu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vert="horz" wrap="square" lIns="0" tIns="0" rIns="0" bIns="0" numCol="1" rtlCol="0" anchor="ctr" anchorCtr="0" compatLnSpc="1"/>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solidFill>
                <a:schemeClr val="bg1"/>
              </a:solidFill>
              <a:latin typeface="+mn-lt"/>
              <a:ea typeface="+mn-ea"/>
              <a:cs typeface="+mn-ea"/>
              <a:sym typeface="+mn-lt"/>
            </a:endParaRPr>
          </a:p>
        </p:txBody>
      </p:sp>
      <p:sp>
        <p:nvSpPr>
          <p:cNvPr id="101" name="TextBox 58"/>
          <p:cNvSpPr txBox="1"/>
          <p:nvPr/>
        </p:nvSpPr>
        <p:spPr>
          <a:xfrm>
            <a:off x="11424932" y="1853090"/>
            <a:ext cx="677108" cy="1026883"/>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200" i="0" u="none" strike="noStrike" kern="1200" cap="none" spc="0" normalizeH="0" baseline="0" noProof="0">
                <a:ln>
                  <a:noFill/>
                </a:ln>
                <a:solidFill>
                  <a:schemeClr val="bg1"/>
                </a:solidFill>
                <a:uLnTx/>
                <a:uFillTx/>
                <a:latin typeface="+mn-lt"/>
                <a:ea typeface="+mn-ea"/>
                <a:cs typeface="+mn-ea"/>
                <a:sym typeface="+mn-lt"/>
              </a:rPr>
              <a:t>目 录</a:t>
            </a:r>
            <a:endParaRPr kumimoji="0" lang="zh-CN" altLang="en-US" sz="3200" i="0" u="none" strike="noStrike" kern="1200" cap="none" spc="0" normalizeH="0" baseline="0" noProof="0">
              <a:ln>
                <a:noFill/>
              </a:ln>
              <a:solidFill>
                <a:schemeClr val="bg1"/>
              </a:solidFill>
              <a:uLnTx/>
              <a:uFillTx/>
              <a:latin typeface="+mn-lt"/>
              <a:ea typeface="+mn-ea"/>
              <a:cs typeface="+mn-ea"/>
              <a:sym typeface="+mn-lt"/>
            </a:endParaRPr>
          </a:p>
        </p:txBody>
      </p:sp>
      <p:sp>
        <p:nvSpPr>
          <p:cNvPr id="102" name="TextBox 58"/>
          <p:cNvSpPr txBox="1"/>
          <p:nvPr/>
        </p:nvSpPr>
        <p:spPr>
          <a:xfrm>
            <a:off x="11422184" y="2916083"/>
            <a:ext cx="615553" cy="2067233"/>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en-US" altLang="zh-CN" sz="2800" b="0" i="0" u="none" strike="noStrike" kern="1200" cap="none" spc="0" normalizeH="0" baseline="0" noProof="0">
                <a:ln>
                  <a:noFill/>
                </a:ln>
                <a:solidFill>
                  <a:schemeClr val="bg1"/>
                </a:solidFill>
                <a:uLnTx/>
                <a:uFillTx/>
                <a:latin typeface="+mn-lt"/>
                <a:ea typeface="+mn-ea"/>
                <a:cs typeface="+mn-ea"/>
                <a:sym typeface="+mn-lt"/>
              </a:rPr>
              <a:t>CONTENTS</a:t>
            </a:r>
            <a:endParaRPr kumimoji="0" lang="zh-CN" altLang="en-US" sz="2800" b="0" i="0" u="none" strike="noStrike" kern="1200" cap="none" spc="0" normalizeH="0" baseline="0" noProof="0">
              <a:ln>
                <a:noFill/>
              </a:ln>
              <a:solidFill>
                <a:schemeClr val="bg1"/>
              </a:solidFill>
              <a:uLnTx/>
              <a:uFillTx/>
              <a:latin typeface="+mn-lt"/>
              <a:ea typeface="+mn-ea"/>
              <a:cs typeface="+mn-ea"/>
              <a:sym typeface="+mn-lt"/>
            </a:endParaRPr>
          </a:p>
        </p:txBody>
      </p:sp>
    </p:spTree>
    <p:custDataLst>
      <p:tags r:id="rId1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0" name="任意形状 8"/>
          <p:cNvSpPr/>
          <p:nvPr userDrawn="1">
            <p:custDataLst>
              <p:tags r:id="rId2"/>
            </p:custDataLst>
          </p:nvPr>
        </p:nvSpPr>
        <p:spPr>
          <a:xfrm>
            <a:off x="9727092" y="-51"/>
            <a:ext cx="2464998" cy="2403231"/>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
        <p:nvSpPr>
          <p:cNvPr id="9" name="任意形状 8"/>
          <p:cNvSpPr/>
          <p:nvPr userDrawn="1">
            <p:custDataLst>
              <p:tags r:id="rId3"/>
            </p:custDataLst>
          </p:nvPr>
        </p:nvSpPr>
        <p:spPr>
          <a:xfrm rot="10800000">
            <a:off x="0" y="5480050"/>
            <a:ext cx="1412875" cy="137795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
        <p:nvSpPr>
          <p:cNvPr id="5" name="任意多边形 1"/>
          <p:cNvSpPr/>
          <p:nvPr>
            <p:custDataLst>
              <p:tags r:id="rId4"/>
            </p:custDataLst>
          </p:nvPr>
        </p:nvSpPr>
        <p:spPr>
          <a:xfrm>
            <a:off x="0" y="0"/>
            <a:ext cx="7924863" cy="6858000"/>
          </a:xfrm>
          <a:custGeom>
            <a:cxnLst>
              <a:cxn ang="3">
                <a:pos x="hc" y="t"/>
              </a:cxn>
              <a:cxn ang="cd2">
                <a:pos x="l" y="vc"/>
              </a:cxn>
              <a:cxn ang="cd4">
                <a:pos x="hc" y="b"/>
              </a:cxn>
              <a:cxn ang="0">
                <a:pos x="r" y="vc"/>
              </a:cxn>
            </a:cxnLst>
            <a:rect l="l" t="t" r="r" b="b"/>
            <a:pathLst>
              <a:path w="12480" h="10800">
                <a:moveTo>
                  <a:pt x="0" y="0"/>
                </a:moveTo>
                <a:lnTo>
                  <a:pt x="12428" y="0"/>
                </a:lnTo>
                <a:lnTo>
                  <a:pt x="12430" y="10"/>
                </a:lnTo>
                <a:cubicBezTo>
                  <a:pt x="12459" y="317"/>
                  <a:pt x="12476" y="630"/>
                  <a:pt x="12480" y="947"/>
                </a:cubicBezTo>
                <a:lnTo>
                  <a:pt x="12480" y="1004"/>
                </a:lnTo>
                <a:lnTo>
                  <a:pt x="12480" y="1204"/>
                </a:lnTo>
                <a:lnTo>
                  <a:pt x="12479" y="1305"/>
                </a:lnTo>
                <a:cubicBezTo>
                  <a:pt x="12443" y="3423"/>
                  <a:pt x="11851" y="5707"/>
                  <a:pt x="10682" y="7776"/>
                </a:cubicBezTo>
                <a:cubicBezTo>
                  <a:pt x="10012" y="8964"/>
                  <a:pt x="9216" y="9967"/>
                  <a:pt x="8351" y="10764"/>
                </a:cubicBezTo>
                <a:lnTo>
                  <a:pt x="8312" y="10800"/>
                </a:lnTo>
                <a:lnTo>
                  <a:pt x="0" y="10800"/>
                </a:lnTo>
                <a:lnTo>
                  <a:pt x="0" y="0"/>
                </a:lnTo>
                <a:close/>
              </a:path>
            </a:pathLst>
          </a:cu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6" name="图片 3"/>
          <p:cNvPicPr>
            <a:picLocks noChangeAspect="1"/>
          </p:cNvPicPr>
          <p:nvPr>
            <p:custDataLst>
              <p:tags r:id="rId6"/>
            </p:custDataLst>
          </p:nvPr>
        </p:nvPicPr>
        <p:blipFill>
          <a:blip r:embed="rId5"/>
          <a:srcRect t="5000" b="5000"/>
          <a:stretch>
            <a:fillRect/>
          </a:stretch>
        </p:blipFill>
        <p:spPr>
          <a:xfrm>
            <a:off x="-102235" y="-55"/>
            <a:ext cx="7620051" cy="6858000"/>
          </a:xfrm>
          <a:custGeom>
            <a:cxnLst>
              <a:cxn ang="3">
                <a:pos x="hc" y="t"/>
              </a:cxn>
              <a:cxn ang="cd2">
                <a:pos x="l" y="vc"/>
              </a:cxn>
              <a:cxn ang="cd4">
                <a:pos x="hc" y="b"/>
              </a:cxn>
              <a:cxn ang="0">
                <a:pos x="r" y="vc"/>
              </a:cxn>
            </a:cxnLst>
            <a:rect l="l" t="t" r="r" b="b"/>
            <a:pathLst>
              <a:path w="12000" h="10800">
                <a:moveTo>
                  <a:pt x="0" y="0"/>
                </a:moveTo>
                <a:lnTo>
                  <a:pt x="11950" y="0"/>
                </a:lnTo>
                <a:lnTo>
                  <a:pt x="11952" y="10"/>
                </a:lnTo>
                <a:cubicBezTo>
                  <a:pt x="11980" y="305"/>
                  <a:pt x="11996" y="605"/>
                  <a:pt x="12000" y="910"/>
                </a:cubicBezTo>
                <a:lnTo>
                  <a:pt x="12000" y="963"/>
                </a:lnTo>
                <a:lnTo>
                  <a:pt x="12000" y="1158"/>
                </a:lnTo>
                <a:lnTo>
                  <a:pt x="11999" y="1254"/>
                </a:lnTo>
                <a:cubicBezTo>
                  <a:pt x="11964" y="3290"/>
                  <a:pt x="11395" y="5485"/>
                  <a:pt x="10271" y="7474"/>
                </a:cubicBezTo>
                <a:cubicBezTo>
                  <a:pt x="9493" y="8852"/>
                  <a:pt x="8539" y="9972"/>
                  <a:pt x="7504" y="10796"/>
                </a:cubicBezTo>
                <a:lnTo>
                  <a:pt x="7499" y="10800"/>
                </a:lnTo>
                <a:lnTo>
                  <a:pt x="0" y="10800"/>
                </a:lnTo>
                <a:lnTo>
                  <a:pt x="0" y="0"/>
                </a:lnTo>
                <a:close/>
              </a:path>
            </a:pathLst>
          </a:custGeom>
        </p:spPr>
      </p:pic>
      <p:sp>
        <p:nvSpPr>
          <p:cNvPr id="7" name="Object 901"/>
          <p:cNvSpPr txBox="1"/>
          <p:nvPr>
            <p:custDataLst>
              <p:tags r:id="rId7"/>
            </p:custDataLst>
          </p:nvPr>
        </p:nvSpPr>
        <p:spPr>
          <a:xfrm>
            <a:off x="7343775" y="3471573"/>
            <a:ext cx="3657625" cy="1527810"/>
          </a:xfrm>
          <a:prstGeom prst="rect">
            <a:avLst/>
          </a:prstGeom>
        </p:spPr>
        <p:txBody>
          <a:bodyPr vert="horz" lIns="63500" tIns="25400" rIns="63500" bIns="2540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en-US" altLang="zh-CN" sz="4000" b="1" i="0" spc="200">
                <a:solidFill>
                  <a:srgbClr val="B70000"/>
                </a:solidFill>
                <a:uFillTx/>
                <a:latin typeface="微软雅黑" panose="020b0503020204020204" pitchFamily="34" charset="-122"/>
                <a:ea typeface="微软雅黑" panose="020b0503020204020204" pitchFamily="34" charset="-122"/>
                <a:cs typeface="微软雅黑" panose="020b0503020204020204" pitchFamily="34" charset="-122"/>
                <a:sym typeface="+mn-ea"/>
              </a:rPr>
              <a:t>Part 01</a:t>
            </a:r>
            <a:endParaRPr lang="en-US" altLang="zh-CN" sz="4000" b="1" i="0" spc="200">
              <a:solidFill>
                <a:srgbClr val="B70000"/>
              </a:solidFill>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8" name="Object 902"/>
          <p:cNvSpPr txBox="1"/>
          <p:nvPr>
            <p:custDataLst>
              <p:tags r:id="rId8"/>
            </p:custDataLst>
          </p:nvPr>
        </p:nvSpPr>
        <p:spPr>
          <a:xfrm>
            <a:off x="7343775" y="5024755"/>
            <a:ext cx="5287010" cy="885190"/>
          </a:xfrm>
          <a:prstGeom prst="rect">
            <a:avLst/>
          </a:prstGeom>
        </p:spPr>
        <p:txBody>
          <a:bodyPr vert="horz" lIns="63500" tIns="25400" rIns="63500" bIns="2540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zh-CN" altLang="en-US" sz="3200" spc="100">
                <a:solidFill>
                  <a:schemeClr val="lt1">
                    <a:lumMod val="50000"/>
                  </a:schemeClr>
                </a:solidFill>
                <a:uFillTx/>
                <a:latin typeface="微软雅黑" panose="020b0503020204020204" pitchFamily="34" charset="-122"/>
                <a:ea typeface="微软雅黑" panose="020b0503020204020204" pitchFamily="34" charset="-122"/>
              </a:rPr>
              <a:t>如何提升气场</a:t>
            </a:r>
            <a:endParaRPr lang="zh-CN" altLang="en-US" sz="3200" spc="100">
              <a:solidFill>
                <a:schemeClr val="lt1">
                  <a:lumMod val="50000"/>
                </a:schemeClr>
              </a:solidFill>
              <a:uFillTx/>
              <a:latin typeface="微软雅黑" panose="020b0503020204020204" pitchFamily="34" charset="-122"/>
              <a:ea typeface="微软雅黑" panose="020b0503020204020204" pitchFamily="34" charset="-122"/>
            </a:endParaRPr>
          </a:p>
        </p:txBody>
      </p:sp>
    </p:spTree>
    <p:custDataLst>
      <p:tags r:id="rId9"/>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37" name="任意形状 8"/>
          <p:cNvSpPr/>
          <p:nvPr userDrawn="1">
            <p:custDataLst>
              <p:tags r:id="rId2"/>
            </p:custDataLst>
          </p:nvPr>
        </p:nvSpPr>
        <p:spPr>
          <a:xfrm>
            <a:off x="9727092" y="-51"/>
            <a:ext cx="2464998" cy="2403231"/>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
        <p:nvSpPr>
          <p:cNvPr id="36" name="任意形状 8"/>
          <p:cNvSpPr/>
          <p:nvPr userDrawn="1">
            <p:custDataLst>
              <p:tags r:id="rId3"/>
            </p:custDataLst>
          </p:nvPr>
        </p:nvSpPr>
        <p:spPr>
          <a:xfrm rot="10800000">
            <a:off x="0" y="5480050"/>
            <a:ext cx="1412875" cy="137795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grpSp>
        <p:nvGrpSpPr>
          <p:cNvPr id="10" name="组合 9"/>
          <p:cNvGrpSpPr/>
          <p:nvPr/>
        </p:nvGrpSpPr>
        <p:grpSpPr>
          <a:xfrm>
            <a:off x="2496820" y="1727200"/>
            <a:ext cx="4017010" cy="4274820"/>
            <a:chOff x="9786" y="3087"/>
            <a:chExt cx="6326" cy="6732"/>
          </a:xfrm>
        </p:grpSpPr>
        <p:sp>
          <p:nvSpPr>
            <p:cNvPr id="11" name="椭圆 4"/>
            <p:cNvSpPr/>
            <p:nvPr>
              <p:custDataLst>
                <p:tags r:id="rId4"/>
              </p:custDataLst>
            </p:nvPr>
          </p:nvSpPr>
          <p:spPr>
            <a:xfrm>
              <a:off x="9786" y="3087"/>
              <a:ext cx="677" cy="677"/>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latin typeface="微软雅黑" panose="020b0503020204020204" pitchFamily="34" charset="-122"/>
                <a:cs typeface="微软雅黑" panose="020b0503020204020204" pitchFamily="34" charset="-122"/>
              </a:endParaRPr>
            </a:p>
          </p:txBody>
        </p:sp>
        <p:sp>
          <p:nvSpPr>
            <p:cNvPr id="13" name="TextBox 21"/>
            <p:cNvSpPr txBox="1"/>
            <p:nvPr>
              <p:custDataLst>
                <p:tags r:id="rId5"/>
              </p:custDataLst>
            </p:nvPr>
          </p:nvSpPr>
          <p:spPr>
            <a:xfrm>
              <a:off x="10584" y="3114"/>
              <a:ext cx="5529" cy="583"/>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ts val="800"/>
                </a:spcAft>
                <a:buSzTx/>
                <a:buNone/>
              </a:pPr>
              <a:r>
                <a:rPr lang="zh-CN" altLang="en-US" sz="1400" spc="100">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练习眼神（照镜子 眼神坚定）</a:t>
              </a:r>
              <a:endParaRPr lang="zh-CN" altLang="en-US" sz="1400" spc="100">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7"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6"/>
              </p:custDataLst>
            </p:nvPr>
          </p:nvSpPr>
          <p:spPr>
            <a:xfrm>
              <a:off x="9811" y="3087"/>
              <a:ext cx="677" cy="677"/>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nSpc>
                  <a:spcPct val="100000"/>
                </a:lnSpc>
                <a:spcBef>
                  <a:spcPct val="0"/>
                </a:spcBef>
                <a:spcAft>
                  <a:spcPts val="800"/>
                </a:spcAft>
              </a:pPr>
              <a:r>
                <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rPr>
                <a:t>01</a:t>
              </a:r>
              <a:endPar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8" name="椭圆 1"/>
            <p:cNvSpPr/>
            <p:nvPr>
              <p:custDataLst>
                <p:tags r:id="rId7"/>
              </p:custDataLst>
            </p:nvPr>
          </p:nvSpPr>
          <p:spPr>
            <a:xfrm>
              <a:off x="9786" y="4097"/>
              <a:ext cx="677" cy="677"/>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latin typeface="微软雅黑" panose="020b0503020204020204" pitchFamily="34" charset="-122"/>
                <a:cs typeface="微软雅黑" panose="020b0503020204020204" pitchFamily="34" charset="-122"/>
              </a:endParaRPr>
            </a:p>
          </p:txBody>
        </p:sp>
        <p:sp>
          <p:nvSpPr>
            <p:cNvPr id="19" name="TextBox 21"/>
            <p:cNvSpPr txBox="1"/>
            <p:nvPr>
              <p:custDataLst>
                <p:tags r:id="rId8"/>
              </p:custDataLst>
            </p:nvPr>
          </p:nvSpPr>
          <p:spPr>
            <a:xfrm>
              <a:off x="10584" y="4123"/>
              <a:ext cx="5529" cy="583"/>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ts val="800"/>
                </a:spcAft>
                <a:buSzTx/>
                <a:buNone/>
              </a:pPr>
              <a:r>
                <a:rPr lang="zh-CN" altLang="en-US" sz="1400" spc="100">
                  <a:solidFill>
                    <a:schemeClr val="dk1">
                      <a:lumMod val="75000"/>
                      <a:lumOff val="25000"/>
                    </a:schemeClr>
                  </a:solidFill>
                  <a:uFillTx/>
                  <a:latin typeface="微软雅黑" panose="020b0503020204020204" pitchFamily="34" charset="-122"/>
                  <a:ea typeface="微软雅黑" panose="020b0503020204020204" pitchFamily="34" charset="-122"/>
                </a:rPr>
                <a:t>深呼吸（气短、呼吸急促）</a:t>
              </a:r>
              <a:endParaRPr lang="zh-CN" altLang="en-US" sz="1400" spc="100">
                <a:solidFill>
                  <a:schemeClr val="dk1">
                    <a:lumMod val="75000"/>
                    <a:lumOff val="25000"/>
                  </a:schemeClr>
                </a:solidFill>
                <a:uFillTx/>
                <a:latin typeface="微软雅黑" panose="020b0503020204020204" pitchFamily="34" charset="-122"/>
                <a:ea typeface="微软雅黑" panose="020b0503020204020204" pitchFamily="34" charset="-122"/>
              </a:endParaRPr>
            </a:p>
          </p:txBody>
        </p:sp>
        <p:sp>
          <p:nvSpPr>
            <p:cNvPr id="20"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9"/>
              </p:custDataLst>
            </p:nvPr>
          </p:nvSpPr>
          <p:spPr>
            <a:xfrm>
              <a:off x="9811" y="4097"/>
              <a:ext cx="677" cy="677"/>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nSpc>
                  <a:spcPct val="100000"/>
                </a:lnSpc>
                <a:spcBef>
                  <a:spcPct val="0"/>
                </a:spcBef>
                <a:spcAft>
                  <a:spcPts val="800"/>
                </a:spcAft>
              </a:pPr>
              <a:r>
                <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rPr>
                <a:t>02</a:t>
              </a:r>
              <a:endPar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1" name="椭圆 5"/>
            <p:cNvSpPr/>
            <p:nvPr>
              <p:custDataLst>
                <p:tags r:id="rId10"/>
              </p:custDataLst>
            </p:nvPr>
          </p:nvSpPr>
          <p:spPr>
            <a:xfrm>
              <a:off x="9786" y="5106"/>
              <a:ext cx="677" cy="677"/>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latin typeface="微软雅黑" panose="020b0503020204020204" pitchFamily="34" charset="-122"/>
                <a:cs typeface="微软雅黑" panose="020b0503020204020204" pitchFamily="34" charset="-122"/>
              </a:endParaRPr>
            </a:p>
          </p:txBody>
        </p:sp>
        <p:sp>
          <p:nvSpPr>
            <p:cNvPr id="22" name="TextBox 21"/>
            <p:cNvSpPr txBox="1"/>
            <p:nvPr>
              <p:custDataLst>
                <p:tags r:id="rId11"/>
              </p:custDataLst>
            </p:nvPr>
          </p:nvSpPr>
          <p:spPr>
            <a:xfrm>
              <a:off x="10584" y="5133"/>
              <a:ext cx="5529" cy="583"/>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ts val="800"/>
                </a:spcAft>
                <a:buSzTx/>
                <a:buNone/>
              </a:pPr>
              <a:r>
                <a:rPr lang="zh-CN" altLang="en-US" sz="1400" spc="100">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rPr>
                <a:t>练声音（吐字清晰 音量适中）</a:t>
              </a:r>
              <a:endParaRPr lang="zh-CN" altLang="en-US" sz="1400" spc="100">
                <a:solidFill>
                  <a:schemeClr val="dk1">
                    <a:lumMod val="75000"/>
                    <a:lumOff val="25000"/>
                  </a:schemeClr>
                </a:solidFill>
                <a:uFillTx/>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3"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2"/>
              </p:custDataLst>
            </p:nvPr>
          </p:nvSpPr>
          <p:spPr>
            <a:xfrm>
              <a:off x="9811" y="5106"/>
              <a:ext cx="677" cy="677"/>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nSpc>
                  <a:spcPct val="100000"/>
                </a:lnSpc>
                <a:spcBef>
                  <a:spcPct val="0"/>
                </a:spcBef>
                <a:spcAft>
                  <a:spcPts val="800"/>
                </a:spcAft>
              </a:pPr>
              <a:r>
                <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rPr>
                <a:t>03</a:t>
              </a:r>
              <a:endPar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4" name="椭圆 9"/>
            <p:cNvSpPr/>
            <p:nvPr>
              <p:custDataLst>
                <p:tags r:id="rId13"/>
              </p:custDataLst>
            </p:nvPr>
          </p:nvSpPr>
          <p:spPr>
            <a:xfrm>
              <a:off x="9786" y="6115"/>
              <a:ext cx="677" cy="677"/>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latin typeface="微软雅黑" panose="020b0503020204020204" pitchFamily="34" charset="-122"/>
                <a:cs typeface="微软雅黑" panose="020b0503020204020204" pitchFamily="34" charset="-122"/>
              </a:endParaRPr>
            </a:p>
          </p:txBody>
        </p:sp>
        <p:sp>
          <p:nvSpPr>
            <p:cNvPr id="25" name="TextBox 21"/>
            <p:cNvSpPr txBox="1"/>
            <p:nvPr>
              <p:custDataLst>
                <p:tags r:id="rId14"/>
              </p:custDataLst>
            </p:nvPr>
          </p:nvSpPr>
          <p:spPr>
            <a:xfrm>
              <a:off x="10584" y="6142"/>
              <a:ext cx="5529" cy="583"/>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ts val="800"/>
                </a:spcAft>
                <a:buSzTx/>
                <a:buNone/>
              </a:pPr>
              <a:r>
                <a:rPr lang="zh-CN" altLang="en-US" sz="1400" spc="100">
                  <a:solidFill>
                    <a:schemeClr val="dk1">
                      <a:lumMod val="75000"/>
                      <a:lumOff val="25000"/>
                    </a:schemeClr>
                  </a:solidFill>
                  <a:uFillTx/>
                  <a:latin typeface="微软雅黑" panose="020b0503020204020204" pitchFamily="34" charset="-122"/>
                  <a:ea typeface="微软雅黑" panose="020b0503020204020204" pitchFamily="34" charset="-122"/>
                </a:rPr>
                <a:t>语速适中</a:t>
              </a:r>
              <a:endParaRPr lang="zh-CN" altLang="en-US" sz="1400" spc="100">
                <a:solidFill>
                  <a:schemeClr val="dk1">
                    <a:lumMod val="75000"/>
                    <a:lumOff val="25000"/>
                  </a:schemeClr>
                </a:solidFill>
                <a:uFillTx/>
                <a:latin typeface="微软雅黑" panose="020b0503020204020204" pitchFamily="34" charset="-122"/>
                <a:ea typeface="微软雅黑" panose="020b0503020204020204" pitchFamily="34" charset="-122"/>
              </a:endParaRPr>
            </a:p>
          </p:txBody>
        </p:sp>
        <p:sp>
          <p:nvSpPr>
            <p:cNvPr id="26"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5"/>
              </p:custDataLst>
            </p:nvPr>
          </p:nvSpPr>
          <p:spPr>
            <a:xfrm>
              <a:off x="9811" y="6115"/>
              <a:ext cx="677" cy="677"/>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nSpc>
                  <a:spcPct val="100000"/>
                </a:lnSpc>
                <a:spcBef>
                  <a:spcPct val="0"/>
                </a:spcBef>
                <a:spcAft>
                  <a:spcPts val="800"/>
                </a:spcAft>
              </a:pPr>
              <a:r>
                <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rPr>
                <a:t>04</a:t>
              </a:r>
              <a:endPar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7" name="椭圆 13"/>
            <p:cNvSpPr/>
            <p:nvPr>
              <p:custDataLst>
                <p:tags r:id="rId16"/>
              </p:custDataLst>
            </p:nvPr>
          </p:nvSpPr>
          <p:spPr>
            <a:xfrm>
              <a:off x="9786" y="7124"/>
              <a:ext cx="677" cy="677"/>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latin typeface="微软雅黑" panose="020b0503020204020204" pitchFamily="34" charset="-122"/>
                <a:cs typeface="微软雅黑" panose="020b0503020204020204" pitchFamily="34" charset="-122"/>
              </a:endParaRPr>
            </a:p>
          </p:txBody>
        </p:sp>
        <p:sp>
          <p:nvSpPr>
            <p:cNvPr id="28" name="TextBox 21"/>
            <p:cNvSpPr txBox="1"/>
            <p:nvPr>
              <p:custDataLst>
                <p:tags r:id="rId17"/>
              </p:custDataLst>
            </p:nvPr>
          </p:nvSpPr>
          <p:spPr>
            <a:xfrm>
              <a:off x="10584" y="7151"/>
              <a:ext cx="5529" cy="583"/>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ts val="800"/>
                </a:spcAft>
                <a:buSzTx/>
                <a:buNone/>
              </a:pPr>
              <a:r>
                <a:rPr lang="zh-CN" altLang="en-US" sz="1400" spc="60">
                  <a:solidFill>
                    <a:schemeClr val="dk1">
                      <a:lumMod val="75000"/>
                      <a:lumOff val="25000"/>
                    </a:schemeClr>
                  </a:solidFill>
                  <a:uFillTx/>
                  <a:latin typeface="微软雅黑" panose="020b0503020204020204" pitchFamily="34" charset="-122"/>
                  <a:ea typeface="微软雅黑" panose="020b0503020204020204" pitchFamily="34" charset="-122"/>
                </a:rPr>
                <a:t>不要让对方看出你在想什么、害怕什么</a:t>
              </a:r>
              <a:endParaRPr lang="zh-CN" altLang="en-US" sz="1400" spc="60">
                <a:solidFill>
                  <a:schemeClr val="dk1">
                    <a:lumMod val="75000"/>
                    <a:lumOff val="25000"/>
                  </a:schemeClr>
                </a:solidFill>
                <a:uFillTx/>
                <a:latin typeface="微软雅黑" panose="020b0503020204020204" pitchFamily="34" charset="-122"/>
                <a:ea typeface="微软雅黑" panose="020b0503020204020204" pitchFamily="34" charset="-122"/>
              </a:endParaRPr>
            </a:p>
          </p:txBody>
        </p:sp>
        <p:sp>
          <p:nvSpPr>
            <p:cNvPr id="29"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8"/>
              </p:custDataLst>
            </p:nvPr>
          </p:nvSpPr>
          <p:spPr>
            <a:xfrm>
              <a:off x="9811" y="7124"/>
              <a:ext cx="677" cy="677"/>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nSpc>
                  <a:spcPct val="100000"/>
                </a:lnSpc>
                <a:spcBef>
                  <a:spcPct val="0"/>
                </a:spcBef>
                <a:spcAft>
                  <a:spcPts val="800"/>
                </a:spcAft>
              </a:pPr>
              <a:r>
                <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rPr>
                <a:t>05</a:t>
              </a:r>
              <a:endPar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30" name="椭圆 16"/>
            <p:cNvSpPr/>
            <p:nvPr>
              <p:custDataLst>
                <p:tags r:id="rId19"/>
              </p:custDataLst>
            </p:nvPr>
          </p:nvSpPr>
          <p:spPr>
            <a:xfrm>
              <a:off x="9786" y="8134"/>
              <a:ext cx="677" cy="677"/>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latin typeface="微软雅黑" panose="020b0503020204020204" pitchFamily="34" charset="-122"/>
                <a:cs typeface="微软雅黑" panose="020b0503020204020204" pitchFamily="34" charset="-122"/>
              </a:endParaRPr>
            </a:p>
          </p:txBody>
        </p:sp>
        <p:sp>
          <p:nvSpPr>
            <p:cNvPr id="31" name="TextBox 21"/>
            <p:cNvSpPr txBox="1"/>
            <p:nvPr>
              <p:custDataLst>
                <p:tags r:id="rId20"/>
              </p:custDataLst>
            </p:nvPr>
          </p:nvSpPr>
          <p:spPr>
            <a:xfrm>
              <a:off x="10584" y="8160"/>
              <a:ext cx="5529" cy="583"/>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ts val="800"/>
                </a:spcAft>
                <a:buSzTx/>
                <a:buNone/>
              </a:pPr>
              <a:r>
                <a:rPr lang="zh-CN" altLang="en-US" sz="1400" spc="100">
                  <a:solidFill>
                    <a:schemeClr val="dk1">
                      <a:lumMod val="75000"/>
                      <a:lumOff val="25000"/>
                    </a:schemeClr>
                  </a:solidFill>
                  <a:uFillTx/>
                  <a:latin typeface="微软雅黑" panose="020b0503020204020204" pitchFamily="34" charset="-122"/>
                  <a:ea typeface="微软雅黑" panose="020b0503020204020204" pitchFamily="34" charset="-122"/>
                </a:rPr>
                <a:t>敢于沉默</a:t>
              </a:r>
              <a:endParaRPr lang="zh-CN" altLang="en-US" sz="1400" spc="100">
                <a:solidFill>
                  <a:schemeClr val="dk1">
                    <a:lumMod val="75000"/>
                    <a:lumOff val="25000"/>
                  </a:schemeClr>
                </a:solidFill>
                <a:uFillTx/>
                <a:latin typeface="微软雅黑" panose="020b0503020204020204" pitchFamily="34" charset="-122"/>
                <a:ea typeface="微软雅黑" panose="020b0503020204020204" pitchFamily="34" charset="-122"/>
              </a:endParaRPr>
            </a:p>
          </p:txBody>
        </p:sp>
        <p:sp>
          <p:nvSpPr>
            <p:cNvPr id="3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1"/>
              </p:custDataLst>
            </p:nvPr>
          </p:nvSpPr>
          <p:spPr>
            <a:xfrm>
              <a:off x="9811" y="8134"/>
              <a:ext cx="677" cy="677"/>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nSpc>
                  <a:spcPct val="100000"/>
                </a:lnSpc>
                <a:spcBef>
                  <a:spcPct val="0"/>
                </a:spcBef>
                <a:spcAft>
                  <a:spcPts val="800"/>
                </a:spcAft>
              </a:pPr>
              <a:r>
                <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rPr>
                <a:t>06</a:t>
              </a:r>
              <a:endPar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33" name="椭圆 19"/>
            <p:cNvSpPr/>
            <p:nvPr>
              <p:custDataLst>
                <p:tags r:id="rId22"/>
              </p:custDataLst>
            </p:nvPr>
          </p:nvSpPr>
          <p:spPr>
            <a:xfrm>
              <a:off x="9786" y="9143"/>
              <a:ext cx="677" cy="677"/>
            </a:xfrm>
            <a:prstGeom prst="ellips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latin typeface="微软雅黑" panose="020b0503020204020204" pitchFamily="34" charset="-122"/>
                <a:cs typeface="微软雅黑" panose="020b0503020204020204" pitchFamily="34" charset="-122"/>
              </a:endParaRPr>
            </a:p>
          </p:txBody>
        </p:sp>
        <p:sp>
          <p:nvSpPr>
            <p:cNvPr id="34" name="TextBox 21"/>
            <p:cNvSpPr txBox="1"/>
            <p:nvPr>
              <p:custDataLst>
                <p:tags r:id="rId23"/>
              </p:custDataLst>
            </p:nvPr>
          </p:nvSpPr>
          <p:spPr>
            <a:xfrm>
              <a:off x="10584" y="9170"/>
              <a:ext cx="5529" cy="583"/>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ts val="800"/>
                </a:spcAft>
                <a:buSzTx/>
                <a:buNone/>
              </a:pPr>
              <a:r>
                <a:rPr lang="zh-CN" altLang="en-US" sz="1400" spc="100">
                  <a:solidFill>
                    <a:schemeClr val="dk1">
                      <a:lumMod val="75000"/>
                      <a:lumOff val="25000"/>
                    </a:schemeClr>
                  </a:solidFill>
                  <a:uFillTx/>
                  <a:latin typeface="微软雅黑" panose="020b0503020204020204" pitchFamily="34" charset="-122"/>
                  <a:ea typeface="微软雅黑" panose="020b0503020204020204" pitchFamily="34" charset="-122"/>
                </a:rPr>
                <a:t>表现坚定性话术</a:t>
              </a:r>
              <a:endParaRPr lang="zh-CN" altLang="en-US" sz="1400" spc="100">
                <a:solidFill>
                  <a:schemeClr val="dk1">
                    <a:lumMod val="75000"/>
                    <a:lumOff val="25000"/>
                  </a:schemeClr>
                </a:solidFill>
                <a:uFillTx/>
                <a:latin typeface="微软雅黑" panose="020b0503020204020204" pitchFamily="34" charset="-122"/>
                <a:ea typeface="微软雅黑" panose="020b0503020204020204" pitchFamily="34" charset="-122"/>
              </a:endParaRPr>
            </a:p>
          </p:txBody>
        </p:sp>
        <p:sp>
          <p:nvSpPr>
            <p:cNvPr id="35"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4"/>
              </p:custDataLst>
            </p:nvPr>
          </p:nvSpPr>
          <p:spPr>
            <a:xfrm>
              <a:off x="9811" y="9143"/>
              <a:ext cx="677" cy="677"/>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nSpc>
                  <a:spcPct val="100000"/>
                </a:lnSpc>
                <a:spcBef>
                  <a:spcPct val="0"/>
                </a:spcBef>
                <a:spcAft>
                  <a:spcPts val="800"/>
                </a:spcAft>
              </a:pPr>
              <a:r>
                <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rPr>
                <a:t>07</a:t>
              </a:r>
              <a:endParaRPr lang="en-US" sz="1400" b="1" spc="60">
                <a:solidFill>
                  <a:schemeClr val="bg1">
                    <a:alpha val="50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grpSp>
        <p:nvGrpSpPr>
          <p:cNvPr id="14" name="组合 13"/>
          <p:cNvGrpSpPr/>
          <p:nvPr/>
        </p:nvGrpSpPr>
        <p:grpSpPr>
          <a:xfrm>
            <a:off x="0" y="208280"/>
            <a:ext cx="5059680" cy="583565"/>
            <a:chOff x="0" y="328"/>
            <a:chExt cx="7968" cy="919"/>
          </a:xfrm>
        </p:grpSpPr>
        <p:sp>
          <p:nvSpPr>
            <p:cNvPr id="3" name="矩形 2"/>
            <p:cNvSpPr/>
            <p:nvPr/>
          </p:nvSpPr>
          <p:spPr>
            <a:xfrm>
              <a:off x="0" y="540"/>
              <a:ext cx="794" cy="495"/>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黑体" panose="02010609060101010101" charset="-122"/>
                <a:sym typeface="Arial" pitchFamily="34" charset="0"/>
              </a:endParaRPr>
            </a:p>
          </p:txBody>
        </p:sp>
        <p:sp>
          <p:nvSpPr>
            <p:cNvPr id="4" name="文本框 3"/>
            <p:cNvSpPr txBox="1"/>
            <p:nvPr/>
          </p:nvSpPr>
          <p:spPr>
            <a:xfrm>
              <a:off x="1000" y="328"/>
              <a:ext cx="6968"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提高气场七大方法</a:t>
              </a:r>
              <a:endPar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grpSp>
      <p:pic>
        <p:nvPicPr>
          <p:cNvPr id="5" name="http://photo-static-api.fotomore.com/creative/vcg/veer/612/veer-165039292.jpg" descr="&amp;pky9756097392_sjzg_VCG41N671799374&amp;2&amp;src_toppic_droprecent&amp;"/>
          <p:cNvPicPr>
            <a:picLocks noChangeAspect="1"/>
          </p:cNvPicPr>
          <p:nvPr>
            <p:custDataLst>
              <p:tags r:id="rId26"/>
            </p:custDataLst>
          </p:nvPr>
        </p:nvPicPr>
        <p:blipFill>
          <a:blip r:embed="rId25"/>
          <a:stretch>
            <a:fillRect/>
          </a:stretch>
        </p:blipFill>
        <p:spPr>
          <a:xfrm>
            <a:off x="5059680" y="1209040"/>
            <a:ext cx="7890510" cy="5648960"/>
          </a:xfrm>
          <a:prstGeom prst="rect">
            <a:avLst/>
          </a:prstGeom>
        </p:spPr>
      </p:pic>
      <p:pic>
        <p:nvPicPr>
          <p:cNvPr id="7" name="http://photo-static-api.fotomore.com/creative/vcg/400/new/VCG211289879782.jpg" descr="&amp;pky220_sjzg_VCG211289879782&amp;2&amp;src_toppic_inpsrchzd1&amp;"/>
          <p:cNvPicPr>
            <a:picLocks noChangeAspect="1"/>
          </p:cNvPicPr>
          <p:nvPr/>
        </p:nvPicPr>
        <p:blipFill>
          <a:blip r:embed="rId27"/>
          <a:stretch>
            <a:fillRect/>
          </a:stretch>
        </p:blipFill>
        <p:spPr>
          <a:xfrm rot="20280000">
            <a:off x="8932545" y="2143760"/>
            <a:ext cx="1560830" cy="1560830"/>
          </a:xfrm>
          <a:prstGeom prst="rect">
            <a:avLst/>
          </a:prstGeom>
        </p:spPr>
      </p:pic>
      <p:pic>
        <p:nvPicPr>
          <p:cNvPr id="8" name="http://photo-static-api.fotomore.com/creative/vcg/400/new/VCG211289879782.jpg" descr="&amp;pky220_sjzg_VCG211289879782&amp;2&amp;src_toppic_inpsrchzd1&amp;"/>
          <p:cNvPicPr>
            <a:picLocks noChangeAspect="1"/>
          </p:cNvPicPr>
          <p:nvPr/>
        </p:nvPicPr>
        <p:blipFill>
          <a:blip r:embed="rId27"/>
          <a:stretch>
            <a:fillRect/>
          </a:stretch>
        </p:blipFill>
        <p:spPr>
          <a:xfrm rot="18120000">
            <a:off x="8357235" y="3413125"/>
            <a:ext cx="902335" cy="902335"/>
          </a:xfrm>
          <a:prstGeom prst="rect">
            <a:avLst/>
          </a:prstGeom>
        </p:spPr>
      </p:pic>
      <p:pic>
        <p:nvPicPr>
          <p:cNvPr id="9" name="http://photo-static-api.fotomore.com/creative/vcg/400/new/VCG211289879782.jpg" descr="&amp;pky220_sjzg_VCG211289879782&amp;2&amp;src_toppic_inpsrchzd1&amp;"/>
          <p:cNvPicPr>
            <a:picLocks noChangeAspect="1"/>
          </p:cNvPicPr>
          <p:nvPr/>
        </p:nvPicPr>
        <p:blipFill>
          <a:blip r:embed="rId27"/>
          <a:stretch>
            <a:fillRect/>
          </a:stretch>
        </p:blipFill>
        <p:spPr>
          <a:xfrm rot="2400000">
            <a:off x="10756900" y="3155315"/>
            <a:ext cx="1122045" cy="1122045"/>
          </a:xfrm>
          <a:prstGeom prst="rect">
            <a:avLst/>
          </a:prstGeom>
        </p:spPr>
      </p:pic>
      <p:pic>
        <p:nvPicPr>
          <p:cNvPr id="15" name="图片 14"/>
          <p:cNvPicPr>
            <a:picLocks noChangeAspect="1"/>
          </p:cNvPicPr>
          <p:nvPr/>
        </p:nvPicPr>
        <p:blipFill>
          <a:blip r:embed="rId28"/>
          <a:stretch>
            <a:fillRect/>
          </a:stretch>
        </p:blipFill>
        <p:spPr>
          <a:xfrm rot="1080000">
            <a:off x="10213340" y="2419350"/>
            <a:ext cx="1011555" cy="1107440"/>
          </a:xfrm>
          <a:prstGeom prst="rect">
            <a:avLst/>
          </a:prstGeom>
        </p:spPr>
      </p:pic>
      <p:pic>
        <p:nvPicPr>
          <p:cNvPr id="16" name="图片 15"/>
          <p:cNvPicPr>
            <a:picLocks noChangeAspect="1"/>
          </p:cNvPicPr>
          <p:nvPr/>
        </p:nvPicPr>
        <p:blipFill>
          <a:blip r:embed="rId28"/>
          <a:stretch>
            <a:fillRect/>
          </a:stretch>
        </p:blipFill>
        <p:spPr>
          <a:xfrm rot="16800000">
            <a:off x="8402955" y="4082415"/>
            <a:ext cx="1016000" cy="1113155"/>
          </a:xfrm>
          <a:prstGeom prst="rect">
            <a:avLst/>
          </a:prstGeom>
        </p:spPr>
      </p:pic>
      <p:pic>
        <p:nvPicPr>
          <p:cNvPr id="38" name="图片 37"/>
          <p:cNvPicPr>
            <a:picLocks noChangeAspect="1"/>
          </p:cNvPicPr>
          <p:nvPr/>
        </p:nvPicPr>
        <p:blipFill>
          <a:blip r:embed="rId28"/>
          <a:stretch>
            <a:fillRect/>
          </a:stretch>
        </p:blipFill>
        <p:spPr>
          <a:xfrm rot="1140000">
            <a:off x="11386820" y="4282440"/>
            <a:ext cx="521335" cy="570865"/>
          </a:xfrm>
          <a:prstGeom prst="rect">
            <a:avLst/>
          </a:prstGeom>
        </p:spPr>
      </p:pic>
      <p:pic>
        <p:nvPicPr>
          <p:cNvPr id="39" name="图片 38"/>
          <p:cNvPicPr>
            <a:picLocks noChangeAspect="1"/>
          </p:cNvPicPr>
          <p:nvPr/>
        </p:nvPicPr>
        <p:blipFill>
          <a:blip r:embed="rId28"/>
          <a:stretch>
            <a:fillRect/>
          </a:stretch>
        </p:blipFill>
        <p:spPr>
          <a:xfrm rot="19440000">
            <a:off x="9264015" y="3340735"/>
            <a:ext cx="521335" cy="570865"/>
          </a:xfrm>
          <a:prstGeom prst="rect">
            <a:avLst/>
          </a:prstGeom>
        </p:spPr>
      </p:pic>
    </p:spTree>
    <p:custDataLst>
      <p:tags r:id="rId2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0" name="任意形状 8"/>
          <p:cNvSpPr/>
          <p:nvPr userDrawn="1">
            <p:custDataLst>
              <p:tags r:id="rId2"/>
            </p:custDataLst>
          </p:nvPr>
        </p:nvSpPr>
        <p:spPr>
          <a:xfrm>
            <a:off x="9727092" y="-51"/>
            <a:ext cx="2464998" cy="2403231"/>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
        <p:nvSpPr>
          <p:cNvPr id="9" name="任意形状 8"/>
          <p:cNvSpPr/>
          <p:nvPr userDrawn="1">
            <p:custDataLst>
              <p:tags r:id="rId3"/>
            </p:custDataLst>
          </p:nvPr>
        </p:nvSpPr>
        <p:spPr>
          <a:xfrm rot="10800000">
            <a:off x="0" y="5480050"/>
            <a:ext cx="1412875" cy="137795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
        <p:nvSpPr>
          <p:cNvPr id="5" name="任意多边形 1"/>
          <p:cNvSpPr/>
          <p:nvPr>
            <p:custDataLst>
              <p:tags r:id="rId4"/>
            </p:custDataLst>
          </p:nvPr>
        </p:nvSpPr>
        <p:spPr>
          <a:xfrm>
            <a:off x="0" y="0"/>
            <a:ext cx="7924863" cy="6858000"/>
          </a:xfrm>
          <a:custGeom>
            <a:cxnLst>
              <a:cxn ang="3">
                <a:pos x="hc" y="t"/>
              </a:cxn>
              <a:cxn ang="cd2">
                <a:pos x="l" y="vc"/>
              </a:cxn>
              <a:cxn ang="cd4">
                <a:pos x="hc" y="b"/>
              </a:cxn>
              <a:cxn ang="0">
                <a:pos x="r" y="vc"/>
              </a:cxn>
            </a:cxnLst>
            <a:rect l="l" t="t" r="r" b="b"/>
            <a:pathLst>
              <a:path w="12480" h="10800">
                <a:moveTo>
                  <a:pt x="0" y="0"/>
                </a:moveTo>
                <a:lnTo>
                  <a:pt x="12428" y="0"/>
                </a:lnTo>
                <a:lnTo>
                  <a:pt x="12430" y="10"/>
                </a:lnTo>
                <a:cubicBezTo>
                  <a:pt x="12459" y="317"/>
                  <a:pt x="12476" y="630"/>
                  <a:pt x="12480" y="947"/>
                </a:cubicBezTo>
                <a:lnTo>
                  <a:pt x="12480" y="1004"/>
                </a:lnTo>
                <a:lnTo>
                  <a:pt x="12480" y="1204"/>
                </a:lnTo>
                <a:lnTo>
                  <a:pt x="12479" y="1305"/>
                </a:lnTo>
                <a:cubicBezTo>
                  <a:pt x="12443" y="3423"/>
                  <a:pt x="11851" y="5707"/>
                  <a:pt x="10682" y="7776"/>
                </a:cubicBezTo>
                <a:cubicBezTo>
                  <a:pt x="10012" y="8964"/>
                  <a:pt x="9216" y="9967"/>
                  <a:pt x="8351" y="10764"/>
                </a:cubicBezTo>
                <a:lnTo>
                  <a:pt x="8312" y="10800"/>
                </a:lnTo>
                <a:lnTo>
                  <a:pt x="0" y="10800"/>
                </a:lnTo>
                <a:lnTo>
                  <a:pt x="0" y="0"/>
                </a:lnTo>
                <a:close/>
              </a:path>
            </a:pathLst>
          </a:custGeom>
          <a:solidFill>
            <a:schemeClr val="lt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6" name="图片 3"/>
          <p:cNvPicPr>
            <a:picLocks noChangeAspect="1"/>
          </p:cNvPicPr>
          <p:nvPr>
            <p:custDataLst>
              <p:tags r:id="rId6"/>
            </p:custDataLst>
          </p:nvPr>
        </p:nvPicPr>
        <p:blipFill>
          <a:blip r:embed="rId5"/>
          <a:srcRect t="5000" b="5000"/>
          <a:stretch>
            <a:fillRect/>
          </a:stretch>
        </p:blipFill>
        <p:spPr>
          <a:xfrm>
            <a:off x="-102235" y="-55"/>
            <a:ext cx="7620051" cy="6858000"/>
          </a:xfrm>
          <a:custGeom>
            <a:cxnLst>
              <a:cxn ang="3">
                <a:pos x="hc" y="t"/>
              </a:cxn>
              <a:cxn ang="cd2">
                <a:pos x="l" y="vc"/>
              </a:cxn>
              <a:cxn ang="cd4">
                <a:pos x="hc" y="b"/>
              </a:cxn>
              <a:cxn ang="0">
                <a:pos x="r" y="vc"/>
              </a:cxn>
            </a:cxnLst>
            <a:rect l="l" t="t" r="r" b="b"/>
            <a:pathLst>
              <a:path w="12000" h="10800">
                <a:moveTo>
                  <a:pt x="0" y="0"/>
                </a:moveTo>
                <a:lnTo>
                  <a:pt x="11950" y="0"/>
                </a:lnTo>
                <a:lnTo>
                  <a:pt x="11952" y="10"/>
                </a:lnTo>
                <a:cubicBezTo>
                  <a:pt x="11980" y="305"/>
                  <a:pt x="11996" y="605"/>
                  <a:pt x="12000" y="910"/>
                </a:cubicBezTo>
                <a:lnTo>
                  <a:pt x="12000" y="963"/>
                </a:lnTo>
                <a:lnTo>
                  <a:pt x="12000" y="1158"/>
                </a:lnTo>
                <a:lnTo>
                  <a:pt x="11999" y="1254"/>
                </a:lnTo>
                <a:cubicBezTo>
                  <a:pt x="11964" y="3290"/>
                  <a:pt x="11395" y="5485"/>
                  <a:pt x="10271" y="7474"/>
                </a:cubicBezTo>
                <a:cubicBezTo>
                  <a:pt x="9493" y="8852"/>
                  <a:pt x="8539" y="9972"/>
                  <a:pt x="7504" y="10796"/>
                </a:cubicBezTo>
                <a:lnTo>
                  <a:pt x="7499" y="10800"/>
                </a:lnTo>
                <a:lnTo>
                  <a:pt x="0" y="10800"/>
                </a:lnTo>
                <a:lnTo>
                  <a:pt x="0" y="0"/>
                </a:lnTo>
                <a:close/>
              </a:path>
            </a:pathLst>
          </a:custGeom>
        </p:spPr>
      </p:pic>
      <p:sp>
        <p:nvSpPr>
          <p:cNvPr id="7" name="Object 901"/>
          <p:cNvSpPr txBox="1"/>
          <p:nvPr>
            <p:custDataLst>
              <p:tags r:id="rId7"/>
            </p:custDataLst>
          </p:nvPr>
        </p:nvSpPr>
        <p:spPr>
          <a:xfrm>
            <a:off x="7343775" y="3471573"/>
            <a:ext cx="3657625" cy="1527810"/>
          </a:xfrm>
          <a:prstGeom prst="rect">
            <a:avLst/>
          </a:prstGeom>
        </p:spPr>
        <p:txBody>
          <a:bodyPr vert="horz" lIns="63500" tIns="25400" rIns="63500" bIns="2540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en-US" altLang="zh-CN" sz="4000" b="1" i="0" spc="200">
                <a:solidFill>
                  <a:srgbClr val="B70000"/>
                </a:solidFill>
                <a:uFillTx/>
                <a:latin typeface="微软雅黑" panose="020b0503020204020204" pitchFamily="34" charset="-122"/>
                <a:ea typeface="微软雅黑" panose="020b0503020204020204" pitchFamily="34" charset="-122"/>
                <a:cs typeface="微软雅黑" panose="020b0503020204020204" pitchFamily="34" charset="-122"/>
                <a:sym typeface="+mn-ea"/>
              </a:rPr>
              <a:t>Part 02</a:t>
            </a:r>
            <a:endParaRPr lang="en-US" altLang="zh-CN" sz="4000" b="1" i="0" spc="200">
              <a:solidFill>
                <a:srgbClr val="B70000"/>
              </a:solidFill>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8" name="Object 902"/>
          <p:cNvSpPr txBox="1"/>
          <p:nvPr>
            <p:custDataLst>
              <p:tags r:id="rId8"/>
            </p:custDataLst>
          </p:nvPr>
        </p:nvSpPr>
        <p:spPr>
          <a:xfrm>
            <a:off x="7343775" y="5024755"/>
            <a:ext cx="5287010" cy="885190"/>
          </a:xfrm>
          <a:prstGeom prst="rect">
            <a:avLst/>
          </a:prstGeom>
        </p:spPr>
        <p:txBody>
          <a:bodyPr vert="horz" lIns="63500" tIns="25400" rIns="63500" bIns="2540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zh-CN" altLang="en-US" sz="3200" spc="100">
                <a:solidFill>
                  <a:schemeClr val="lt1">
                    <a:lumMod val="50000"/>
                  </a:schemeClr>
                </a:solidFill>
                <a:uFillTx/>
                <a:latin typeface="微软雅黑" panose="020b0503020204020204" pitchFamily="34" charset="-122"/>
                <a:ea typeface="微软雅黑" panose="020b0503020204020204" pitchFamily="34" charset="-122"/>
              </a:rPr>
              <a:t>回访分类及沟通技巧</a:t>
            </a:r>
            <a:endParaRPr lang="zh-CN" altLang="en-US" sz="3200" spc="100">
              <a:solidFill>
                <a:schemeClr val="lt1">
                  <a:lumMod val="50000"/>
                </a:schemeClr>
              </a:solidFill>
              <a:uFillTx/>
              <a:latin typeface="微软雅黑" panose="020b0503020204020204" pitchFamily="34" charset="-122"/>
              <a:ea typeface="微软雅黑" panose="020b0503020204020204" pitchFamily="34" charset="-122"/>
            </a:endParaRPr>
          </a:p>
        </p:txBody>
      </p:sp>
    </p:spTree>
    <p:custDataLst>
      <p:tags r:id="rId9"/>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0" y="342900"/>
            <a:ext cx="504190" cy="31432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黑体" panose="02010609060101010101" charset="-122"/>
              <a:sym typeface="Arial" pitchFamily="34" charset="0"/>
            </a:endParaRPr>
          </a:p>
        </p:txBody>
      </p:sp>
      <p:sp>
        <p:nvSpPr>
          <p:cNvPr id="4" name="文本框 3"/>
          <p:cNvSpPr txBox="1"/>
          <p:nvPr/>
        </p:nvSpPr>
        <p:spPr>
          <a:xfrm>
            <a:off x="635000" y="208280"/>
            <a:ext cx="442468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术后回访</a:t>
            </a:r>
            <a:endPar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5" name="下箭头标注 1"/>
          <p:cNvSpPr/>
          <p:nvPr>
            <p:custDataLst>
              <p:tags r:id="rId2"/>
            </p:custDataLst>
          </p:nvPr>
        </p:nvSpPr>
        <p:spPr>
          <a:xfrm>
            <a:off x="1826503" y="3982066"/>
            <a:ext cx="2799449" cy="372560"/>
          </a:xfrm>
          <a:prstGeom prst="downArrowCallout">
            <a:avLst>
              <a:gd name="adj1" fmla="val 67218"/>
              <a:gd name="adj2" fmla="val 33609"/>
              <a:gd name="adj3" fmla="val 52728"/>
              <a:gd name="adj4" fmla="val 5538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sym typeface="Arial" pitchFamily="34" charset="0"/>
            </a:endParaRPr>
          </a:p>
        </p:txBody>
      </p:sp>
      <p:sp>
        <p:nvSpPr>
          <p:cNvPr id="20" name="矩形 2"/>
          <p:cNvSpPr/>
          <p:nvPr>
            <p:custDataLst>
              <p:tags r:id="rId3"/>
            </p:custDataLst>
          </p:nvPr>
        </p:nvSpPr>
        <p:spPr>
          <a:xfrm>
            <a:off x="1826503" y="3901117"/>
            <a:ext cx="2799449" cy="94713"/>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sym typeface="Arial" pitchFamily="34" charset="0"/>
            </a:endParaRPr>
          </a:p>
        </p:txBody>
      </p:sp>
      <p:sp>
        <p:nvSpPr>
          <p:cNvPr id="21" name="矩形 3"/>
          <p:cNvSpPr/>
          <p:nvPr>
            <p:custDataLst>
              <p:tags r:id="rId4"/>
            </p:custDataLst>
          </p:nvPr>
        </p:nvSpPr>
        <p:spPr>
          <a:xfrm>
            <a:off x="1851136" y="1948729"/>
            <a:ext cx="2750182" cy="1304240"/>
          </a:xfrm>
          <a:prstGeom prst="rect">
            <a:avLst/>
          </a:prstGeom>
          <a:noFill/>
          <a:ln w="19050">
            <a:solidFill>
              <a:schemeClr val="accent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endParaRPr lang="zh-CN" altLang="en-US">
              <a:solidFill>
                <a:schemeClr val="tx1"/>
              </a:solidFill>
              <a:latin typeface="微软雅黑" panose="020b0503020204020204" pitchFamily="34" charset="-122"/>
              <a:ea typeface="微软雅黑" panose="020b0503020204020204" pitchFamily="34" charset="-122"/>
              <a:sym typeface="Arial" pitchFamily="34" charset="0"/>
            </a:endParaRPr>
          </a:p>
        </p:txBody>
      </p:sp>
      <p:sp>
        <p:nvSpPr>
          <p:cNvPr id="22" name="文本框 4"/>
          <p:cNvSpPr txBox="1"/>
          <p:nvPr>
            <p:custDataLst>
              <p:tags r:id="rId5"/>
            </p:custDataLst>
          </p:nvPr>
        </p:nvSpPr>
        <p:spPr>
          <a:xfrm>
            <a:off x="1851136" y="3433607"/>
            <a:ext cx="2750182" cy="42703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solidFill>
                  <a:schemeClr val="accent1"/>
                </a:solidFill>
                <a:latin typeface="Arial" pitchFamily="34" charset="0"/>
                <a:ea typeface="微软雅黑" panose="020b0503020204020204" pitchFamily="34" charset="-122"/>
                <a:cs typeface="Arial" pitchFamily="34" charset="0"/>
                <a:sym typeface="Arial" pitchFamily="34" charset="0"/>
              </a:rPr>
              <a:t>01</a:t>
            </a:r>
            <a:endParaRPr lang="en-US" altLang="zh-CN">
              <a:solidFill>
                <a:schemeClr val="accent1"/>
              </a:solidFill>
              <a:latin typeface="Arial" pitchFamily="34" charset="0"/>
              <a:ea typeface="微软雅黑" panose="020b0503020204020204" pitchFamily="34" charset="-122"/>
              <a:cs typeface="Arial" pitchFamily="34" charset="0"/>
              <a:sym typeface="Arial" pitchFamily="34" charset="0"/>
            </a:endParaRPr>
          </a:p>
        </p:txBody>
      </p:sp>
      <p:sp>
        <p:nvSpPr>
          <p:cNvPr id="23" name="KSO_Shape"/>
          <p:cNvSpPr/>
          <p:nvPr>
            <p:custDataLst>
              <p:tags r:id="rId6"/>
            </p:custDataLst>
          </p:nvPr>
        </p:nvSpPr>
        <p:spPr bwMode="auto">
          <a:xfrm>
            <a:off x="2980912" y="4598798"/>
            <a:ext cx="490630" cy="418810"/>
          </a:xfrm>
          <a:custGeom>
            <a:gdLst>
              <a:gd name="T0" fmla="*/ 175713297 w 4097"/>
              <a:gd name="T1" fmla="*/ 71089403 h 3497"/>
              <a:gd name="T2" fmla="*/ 33597902 w 4097"/>
              <a:gd name="T3" fmla="*/ 71089403 h 3497"/>
              <a:gd name="T4" fmla="*/ 423256757 w 4097"/>
              <a:gd name="T5" fmla="*/ 139474091 h 3497"/>
              <a:gd name="T6" fmla="*/ 372859684 w 4097"/>
              <a:gd name="T7" fmla="*/ 216358747 h 3497"/>
              <a:gd name="T8" fmla="*/ 297747197 w 4097"/>
              <a:gd name="T9" fmla="*/ 139474091 h 3497"/>
              <a:gd name="T10" fmla="*/ 502231138 w 4097"/>
              <a:gd name="T11" fmla="*/ 428853992 h 3497"/>
              <a:gd name="T12" fmla="*/ 423256757 w 4097"/>
              <a:gd name="T13" fmla="*/ 139474091 h 3497"/>
              <a:gd name="T14" fmla="*/ 254687678 w 4097"/>
              <a:gd name="T15" fmla="*/ 98906881 h 3497"/>
              <a:gd name="T16" fmla="*/ 254687678 w 4097"/>
              <a:gd name="T17" fmla="*/ 327242836 h 3497"/>
              <a:gd name="T18" fmla="*/ 184402447 w 4097"/>
              <a:gd name="T19" fmla="*/ 160916703 h 3497"/>
              <a:gd name="T20" fmla="*/ 0 w 4097"/>
              <a:gd name="T21" fmla="*/ 369934708 h 3497"/>
              <a:gd name="T22" fmla="*/ 19116131 w 4097"/>
              <a:gd name="T23" fmla="*/ 675348230 h 3497"/>
              <a:gd name="T24" fmla="*/ 90752959 w 4097"/>
              <a:gd name="T25" fmla="*/ 548044259 h 3497"/>
              <a:gd name="T26" fmla="*/ 143080758 w 4097"/>
              <a:gd name="T27" fmla="*/ 528147135 h 3497"/>
              <a:gd name="T28" fmla="*/ 194249858 w 4097"/>
              <a:gd name="T29" fmla="*/ 674961968 h 3497"/>
              <a:gd name="T30" fmla="*/ 135936541 w 4097"/>
              <a:gd name="T31" fmla="*/ 385582067 h 3497"/>
              <a:gd name="T32" fmla="*/ 165865446 w 4097"/>
              <a:gd name="T33" fmla="*/ 356992065 h 3497"/>
              <a:gd name="T34" fmla="*/ 254687678 w 4097"/>
              <a:gd name="T35" fmla="*/ 455319332 h 3497"/>
              <a:gd name="T36" fmla="*/ 271293512 w 4097"/>
              <a:gd name="T37" fmla="*/ 471739216 h 3497"/>
              <a:gd name="T38" fmla="*/ 542780360 w 4097"/>
              <a:gd name="T39" fmla="*/ 471739216 h 3497"/>
              <a:gd name="T40" fmla="*/ 542780360 w 4097"/>
              <a:gd name="T41" fmla="*/ 379980165 h 3497"/>
              <a:gd name="T42" fmla="*/ 631988386 w 4097"/>
              <a:gd name="T43" fmla="*/ 286096012 h 3497"/>
              <a:gd name="T44" fmla="*/ 566337515 w 4097"/>
              <a:gd name="T45" fmla="*/ 506124911 h 3497"/>
              <a:gd name="T46" fmla="*/ 646277260 w 4097"/>
              <a:gd name="T47" fmla="*/ 668973364 h 3497"/>
              <a:gd name="T48" fmla="*/ 703239419 w 4097"/>
              <a:gd name="T49" fmla="*/ 468648678 h 3497"/>
              <a:gd name="T50" fmla="*/ 791095848 w 4097"/>
              <a:gd name="T51" fmla="*/ 669166715 h 3497"/>
              <a:gd name="T52" fmla="*/ 763483903 w 4097"/>
              <a:gd name="T53" fmla="*/ 170189195 h 3497"/>
              <a:gd name="T54" fmla="*/ 577536523 w 4097"/>
              <a:gd name="T55" fmla="*/ 289572813 h 3497"/>
              <a:gd name="T56" fmla="*/ 542780360 w 4097"/>
              <a:gd name="T57" fmla="*/ 115520115 h 3497"/>
              <a:gd name="T58" fmla="*/ 526367423 w 4097"/>
              <a:gd name="T59" fmla="*/ 98906881 h 3497"/>
              <a:gd name="T60" fmla="*/ 674082541 w 4097"/>
              <a:gd name="T61" fmla="*/ 15261096 h 3497"/>
              <a:gd name="T62" fmla="*/ 674082541 w 4097"/>
              <a:gd name="T63" fmla="*/ 153383050 h 3497"/>
              <a:gd name="T64" fmla="*/ 674082541 w 4097"/>
              <a:gd name="T65" fmla="*/ 15261096 h 349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4097" h="3497">
                <a:moveTo>
                  <a:pt x="542" y="0"/>
                </a:moveTo>
                <a:cubicBezTo>
                  <a:pt x="745" y="0"/>
                  <a:pt x="910" y="165"/>
                  <a:pt x="910" y="368"/>
                </a:cubicBezTo>
                <a:cubicBezTo>
                  <a:pt x="910" y="571"/>
                  <a:pt x="745" y="736"/>
                  <a:pt x="542" y="736"/>
                </a:cubicBezTo>
                <a:cubicBezTo>
                  <a:pt x="339" y="736"/>
                  <a:pt x="174" y="571"/>
                  <a:pt x="174" y="368"/>
                </a:cubicBezTo>
                <a:cubicBezTo>
                  <a:pt x="174" y="165"/>
                  <a:pt x="339" y="0"/>
                  <a:pt x="542" y="0"/>
                </a:cubicBezTo>
                <a:close/>
                <a:moveTo>
                  <a:pt x="2192" y="722"/>
                </a:moveTo>
                <a:cubicBezTo>
                  <a:pt x="2192" y="1120"/>
                  <a:pt x="2192" y="1120"/>
                  <a:pt x="2192" y="1120"/>
                </a:cubicBezTo>
                <a:cubicBezTo>
                  <a:pt x="1931" y="1120"/>
                  <a:pt x="1931" y="1120"/>
                  <a:pt x="1931" y="1120"/>
                </a:cubicBezTo>
                <a:cubicBezTo>
                  <a:pt x="1931" y="722"/>
                  <a:pt x="1931" y="722"/>
                  <a:pt x="1931" y="722"/>
                </a:cubicBezTo>
                <a:cubicBezTo>
                  <a:pt x="1542" y="722"/>
                  <a:pt x="1542" y="722"/>
                  <a:pt x="1542" y="722"/>
                </a:cubicBezTo>
                <a:cubicBezTo>
                  <a:pt x="1542" y="2220"/>
                  <a:pt x="1542" y="2220"/>
                  <a:pt x="1542" y="2220"/>
                </a:cubicBezTo>
                <a:cubicBezTo>
                  <a:pt x="2601" y="2220"/>
                  <a:pt x="2601" y="2220"/>
                  <a:pt x="2601" y="2220"/>
                </a:cubicBezTo>
                <a:cubicBezTo>
                  <a:pt x="2601" y="722"/>
                  <a:pt x="2601" y="722"/>
                  <a:pt x="2601" y="722"/>
                </a:cubicBezTo>
                <a:cubicBezTo>
                  <a:pt x="2192" y="722"/>
                  <a:pt x="2192" y="722"/>
                  <a:pt x="2192" y="722"/>
                </a:cubicBezTo>
                <a:close/>
                <a:moveTo>
                  <a:pt x="1405" y="512"/>
                </a:moveTo>
                <a:cubicBezTo>
                  <a:pt x="1319" y="512"/>
                  <a:pt x="1319" y="512"/>
                  <a:pt x="1319" y="512"/>
                </a:cubicBezTo>
                <a:cubicBezTo>
                  <a:pt x="1319" y="598"/>
                  <a:pt x="1319" y="598"/>
                  <a:pt x="1319" y="598"/>
                </a:cubicBezTo>
                <a:cubicBezTo>
                  <a:pt x="1319" y="1694"/>
                  <a:pt x="1319" y="1694"/>
                  <a:pt x="1319" y="1694"/>
                </a:cubicBezTo>
                <a:cubicBezTo>
                  <a:pt x="1107" y="1550"/>
                  <a:pt x="1107" y="1550"/>
                  <a:pt x="1107" y="1550"/>
                </a:cubicBezTo>
                <a:cubicBezTo>
                  <a:pt x="955" y="833"/>
                  <a:pt x="955" y="833"/>
                  <a:pt x="955" y="833"/>
                </a:cubicBezTo>
                <a:cubicBezTo>
                  <a:pt x="67" y="825"/>
                  <a:pt x="67" y="825"/>
                  <a:pt x="67" y="825"/>
                </a:cubicBezTo>
                <a:cubicBezTo>
                  <a:pt x="0" y="1915"/>
                  <a:pt x="0" y="1915"/>
                  <a:pt x="0" y="1915"/>
                </a:cubicBezTo>
                <a:cubicBezTo>
                  <a:pt x="89" y="2707"/>
                  <a:pt x="89" y="2707"/>
                  <a:pt x="89" y="2707"/>
                </a:cubicBezTo>
                <a:cubicBezTo>
                  <a:pt x="99" y="3496"/>
                  <a:pt x="99" y="3496"/>
                  <a:pt x="99" y="3496"/>
                </a:cubicBezTo>
                <a:cubicBezTo>
                  <a:pt x="314" y="3494"/>
                  <a:pt x="314" y="3494"/>
                  <a:pt x="314" y="3494"/>
                </a:cubicBezTo>
                <a:cubicBezTo>
                  <a:pt x="470" y="2837"/>
                  <a:pt x="470" y="2837"/>
                  <a:pt x="470" y="2837"/>
                </a:cubicBezTo>
                <a:cubicBezTo>
                  <a:pt x="455" y="2345"/>
                  <a:pt x="455" y="2345"/>
                  <a:pt x="455" y="2345"/>
                </a:cubicBezTo>
                <a:cubicBezTo>
                  <a:pt x="741" y="2734"/>
                  <a:pt x="741" y="2734"/>
                  <a:pt x="741" y="2734"/>
                </a:cubicBezTo>
                <a:cubicBezTo>
                  <a:pt x="782" y="3497"/>
                  <a:pt x="782" y="3497"/>
                  <a:pt x="782" y="3497"/>
                </a:cubicBezTo>
                <a:cubicBezTo>
                  <a:pt x="1006" y="3494"/>
                  <a:pt x="1006" y="3494"/>
                  <a:pt x="1006" y="3494"/>
                </a:cubicBezTo>
                <a:cubicBezTo>
                  <a:pt x="1116" y="2612"/>
                  <a:pt x="1116" y="2612"/>
                  <a:pt x="1116" y="2612"/>
                </a:cubicBezTo>
                <a:cubicBezTo>
                  <a:pt x="704" y="1996"/>
                  <a:pt x="704" y="1996"/>
                  <a:pt x="704" y="1996"/>
                </a:cubicBezTo>
                <a:cubicBezTo>
                  <a:pt x="767" y="1441"/>
                  <a:pt x="767" y="1441"/>
                  <a:pt x="767" y="1441"/>
                </a:cubicBezTo>
                <a:cubicBezTo>
                  <a:pt x="859" y="1848"/>
                  <a:pt x="859" y="1848"/>
                  <a:pt x="859" y="1848"/>
                </a:cubicBezTo>
                <a:cubicBezTo>
                  <a:pt x="1319" y="1954"/>
                  <a:pt x="1319" y="1954"/>
                  <a:pt x="1319" y="1954"/>
                </a:cubicBezTo>
                <a:cubicBezTo>
                  <a:pt x="1319" y="2357"/>
                  <a:pt x="1319" y="2357"/>
                  <a:pt x="1319" y="2357"/>
                </a:cubicBezTo>
                <a:cubicBezTo>
                  <a:pt x="1319" y="2442"/>
                  <a:pt x="1319" y="2442"/>
                  <a:pt x="1319" y="2442"/>
                </a:cubicBezTo>
                <a:cubicBezTo>
                  <a:pt x="1405" y="2442"/>
                  <a:pt x="1405" y="2442"/>
                  <a:pt x="1405" y="2442"/>
                </a:cubicBezTo>
                <a:cubicBezTo>
                  <a:pt x="2726" y="2442"/>
                  <a:pt x="2726" y="2442"/>
                  <a:pt x="2726" y="2442"/>
                </a:cubicBezTo>
                <a:cubicBezTo>
                  <a:pt x="2811" y="2442"/>
                  <a:pt x="2811" y="2442"/>
                  <a:pt x="2811" y="2442"/>
                </a:cubicBezTo>
                <a:cubicBezTo>
                  <a:pt x="2811" y="2357"/>
                  <a:pt x="2811" y="2357"/>
                  <a:pt x="2811" y="2357"/>
                </a:cubicBezTo>
                <a:cubicBezTo>
                  <a:pt x="2811" y="1967"/>
                  <a:pt x="2811" y="1967"/>
                  <a:pt x="2811" y="1967"/>
                </a:cubicBezTo>
                <a:cubicBezTo>
                  <a:pt x="3165" y="1735"/>
                  <a:pt x="3165" y="1735"/>
                  <a:pt x="3165" y="1735"/>
                </a:cubicBezTo>
                <a:cubicBezTo>
                  <a:pt x="3273" y="1481"/>
                  <a:pt x="3273" y="1481"/>
                  <a:pt x="3273" y="1481"/>
                </a:cubicBezTo>
                <a:cubicBezTo>
                  <a:pt x="3392" y="2054"/>
                  <a:pt x="3392" y="2054"/>
                  <a:pt x="3392" y="2054"/>
                </a:cubicBezTo>
                <a:cubicBezTo>
                  <a:pt x="2933" y="2620"/>
                  <a:pt x="2933" y="2620"/>
                  <a:pt x="2933" y="2620"/>
                </a:cubicBezTo>
                <a:cubicBezTo>
                  <a:pt x="3130" y="3459"/>
                  <a:pt x="3130" y="3459"/>
                  <a:pt x="3130" y="3459"/>
                </a:cubicBezTo>
                <a:cubicBezTo>
                  <a:pt x="3347" y="3463"/>
                  <a:pt x="3347" y="3463"/>
                  <a:pt x="3347" y="3463"/>
                </a:cubicBezTo>
                <a:cubicBezTo>
                  <a:pt x="3298" y="2738"/>
                  <a:pt x="3298" y="2738"/>
                  <a:pt x="3298" y="2738"/>
                </a:cubicBezTo>
                <a:cubicBezTo>
                  <a:pt x="3642" y="2426"/>
                  <a:pt x="3642" y="2426"/>
                  <a:pt x="3642" y="2426"/>
                </a:cubicBezTo>
                <a:cubicBezTo>
                  <a:pt x="3816" y="3461"/>
                  <a:pt x="3816" y="3461"/>
                  <a:pt x="3816" y="3461"/>
                </a:cubicBezTo>
                <a:cubicBezTo>
                  <a:pt x="4097" y="3464"/>
                  <a:pt x="4097" y="3464"/>
                  <a:pt x="4097" y="3464"/>
                </a:cubicBezTo>
                <a:cubicBezTo>
                  <a:pt x="4048" y="2263"/>
                  <a:pt x="4048" y="2263"/>
                  <a:pt x="4048" y="2263"/>
                </a:cubicBezTo>
                <a:cubicBezTo>
                  <a:pt x="3954" y="881"/>
                  <a:pt x="3954" y="881"/>
                  <a:pt x="3954" y="881"/>
                </a:cubicBezTo>
                <a:cubicBezTo>
                  <a:pt x="3090" y="888"/>
                  <a:pt x="3090" y="888"/>
                  <a:pt x="3090" y="888"/>
                </a:cubicBezTo>
                <a:cubicBezTo>
                  <a:pt x="2991" y="1499"/>
                  <a:pt x="2991" y="1499"/>
                  <a:pt x="2991" y="1499"/>
                </a:cubicBezTo>
                <a:cubicBezTo>
                  <a:pt x="2811" y="1700"/>
                  <a:pt x="2811" y="1700"/>
                  <a:pt x="2811" y="1700"/>
                </a:cubicBezTo>
                <a:cubicBezTo>
                  <a:pt x="2811" y="598"/>
                  <a:pt x="2811" y="598"/>
                  <a:pt x="2811" y="598"/>
                </a:cubicBezTo>
                <a:cubicBezTo>
                  <a:pt x="2811" y="512"/>
                  <a:pt x="2811" y="512"/>
                  <a:pt x="2811" y="512"/>
                </a:cubicBezTo>
                <a:cubicBezTo>
                  <a:pt x="2726" y="512"/>
                  <a:pt x="2726" y="512"/>
                  <a:pt x="2726" y="512"/>
                </a:cubicBezTo>
                <a:cubicBezTo>
                  <a:pt x="1405" y="512"/>
                  <a:pt x="1405" y="512"/>
                  <a:pt x="1405" y="512"/>
                </a:cubicBezTo>
                <a:close/>
                <a:moveTo>
                  <a:pt x="3491" y="79"/>
                </a:moveTo>
                <a:cubicBezTo>
                  <a:pt x="3689" y="79"/>
                  <a:pt x="3849" y="239"/>
                  <a:pt x="3849" y="437"/>
                </a:cubicBezTo>
                <a:cubicBezTo>
                  <a:pt x="3849" y="634"/>
                  <a:pt x="3689" y="794"/>
                  <a:pt x="3491" y="794"/>
                </a:cubicBezTo>
                <a:cubicBezTo>
                  <a:pt x="3294" y="794"/>
                  <a:pt x="3134" y="634"/>
                  <a:pt x="3134" y="437"/>
                </a:cubicBezTo>
                <a:cubicBezTo>
                  <a:pt x="3134" y="239"/>
                  <a:pt x="3294" y="79"/>
                  <a:pt x="3491" y="79"/>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sym typeface="Arial" pitchFamily="34" charset="0"/>
            </a:endParaRPr>
          </a:p>
        </p:txBody>
      </p:sp>
      <p:sp>
        <p:nvSpPr>
          <p:cNvPr id="24" name="文本框 7"/>
          <p:cNvSpPr txBox="1"/>
          <p:nvPr>
            <p:custDataLst>
              <p:tags r:id="rId7"/>
            </p:custDataLst>
          </p:nvPr>
        </p:nvSpPr>
        <p:spPr>
          <a:xfrm>
            <a:off x="1750421" y="5121261"/>
            <a:ext cx="2951613" cy="42703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pPr>
            <a:r>
              <a:rPr lang="zh-CN" altLang="en-US" sz="2000" b="1" spc="300">
                <a:solidFill>
                  <a:srgbClr val="C00000"/>
                </a:solidFill>
                <a:latin typeface="微软雅黑" panose="020b0503020204020204" pitchFamily="34" charset="-122"/>
                <a:ea typeface="微软雅黑" panose="020b0503020204020204" pitchFamily="34" charset="-122"/>
                <a:cs typeface="+mj-cs"/>
                <a:sym typeface="Arial" pitchFamily="34" charset="0"/>
              </a:rPr>
              <a:t>回访时间</a:t>
            </a:r>
            <a:endParaRPr lang="zh-CN" altLang="en-US" sz="2000" b="1" spc="300">
              <a:solidFill>
                <a:srgbClr val="C00000"/>
              </a:solidFill>
              <a:latin typeface="微软雅黑" panose="020b0503020204020204" pitchFamily="34" charset="-122"/>
              <a:ea typeface="微软雅黑" panose="020b0503020204020204" pitchFamily="34" charset="-122"/>
              <a:cs typeface="+mj-cs"/>
              <a:sym typeface="Arial" pitchFamily="34" charset="0"/>
            </a:endParaRPr>
          </a:p>
        </p:txBody>
      </p:sp>
      <p:sp>
        <p:nvSpPr>
          <p:cNvPr id="25" name="下箭头标注 8"/>
          <p:cNvSpPr/>
          <p:nvPr>
            <p:custDataLst>
              <p:tags r:id="rId8"/>
            </p:custDataLst>
          </p:nvPr>
        </p:nvSpPr>
        <p:spPr>
          <a:xfrm>
            <a:off x="7051161" y="3982066"/>
            <a:ext cx="2799449" cy="372560"/>
          </a:xfrm>
          <a:prstGeom prst="downArrowCallout">
            <a:avLst>
              <a:gd name="adj1" fmla="val 67218"/>
              <a:gd name="adj2" fmla="val 33609"/>
              <a:gd name="adj3" fmla="val 52728"/>
              <a:gd name="adj4" fmla="val 5538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sym typeface="Arial" pitchFamily="34" charset="0"/>
            </a:endParaRPr>
          </a:p>
        </p:txBody>
      </p:sp>
      <p:sp>
        <p:nvSpPr>
          <p:cNvPr id="26" name="矩形 9"/>
          <p:cNvSpPr/>
          <p:nvPr>
            <p:custDataLst>
              <p:tags r:id="rId9"/>
            </p:custDataLst>
          </p:nvPr>
        </p:nvSpPr>
        <p:spPr>
          <a:xfrm>
            <a:off x="7051161" y="3901117"/>
            <a:ext cx="2799449" cy="94713"/>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微软雅黑" panose="020b0503020204020204" pitchFamily="34" charset="-122"/>
              <a:ea typeface="微软雅黑" panose="020b0503020204020204" pitchFamily="34" charset="-122"/>
              <a:sym typeface="Arial" pitchFamily="34" charset="0"/>
            </a:endParaRPr>
          </a:p>
        </p:txBody>
      </p:sp>
      <p:sp>
        <p:nvSpPr>
          <p:cNvPr id="27" name="矩形 10"/>
          <p:cNvSpPr/>
          <p:nvPr>
            <p:custDataLst>
              <p:tags r:id="rId10"/>
            </p:custDataLst>
          </p:nvPr>
        </p:nvSpPr>
        <p:spPr>
          <a:xfrm>
            <a:off x="7075794" y="1948729"/>
            <a:ext cx="2750182" cy="1304240"/>
          </a:xfrm>
          <a:prstGeom prst="rect">
            <a:avLst/>
          </a:prstGeom>
          <a:noFill/>
          <a:ln w="19050">
            <a:solidFill>
              <a:schemeClr val="accent2"/>
            </a:solidFill>
            <a:prstDash val="lg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endParaRPr lang="zh-CN" altLang="en-US">
              <a:solidFill>
                <a:schemeClr val="tx1"/>
              </a:solidFill>
              <a:latin typeface="微软雅黑" panose="020b0503020204020204" pitchFamily="34" charset="-122"/>
              <a:ea typeface="微软雅黑" panose="020b0503020204020204" pitchFamily="34" charset="-122"/>
              <a:sym typeface="Arial" pitchFamily="34" charset="0"/>
            </a:endParaRPr>
          </a:p>
        </p:txBody>
      </p:sp>
      <p:sp>
        <p:nvSpPr>
          <p:cNvPr id="28" name="文本框 11"/>
          <p:cNvSpPr txBox="1"/>
          <p:nvPr>
            <p:custDataLst>
              <p:tags r:id="rId11"/>
            </p:custDataLst>
          </p:nvPr>
        </p:nvSpPr>
        <p:spPr>
          <a:xfrm>
            <a:off x="7075794" y="3433607"/>
            <a:ext cx="2750182" cy="42703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solidFill>
                  <a:schemeClr val="accent2"/>
                </a:solidFill>
                <a:latin typeface="Arial" pitchFamily="34" charset="0"/>
                <a:ea typeface="微软雅黑" panose="020b0503020204020204" pitchFamily="34" charset="-122"/>
                <a:cs typeface="Arial" pitchFamily="34" charset="0"/>
                <a:sym typeface="Arial" pitchFamily="34" charset="0"/>
              </a:rPr>
              <a:t>02</a:t>
            </a:r>
            <a:endParaRPr lang="en-US" altLang="zh-CN">
              <a:solidFill>
                <a:schemeClr val="accent2"/>
              </a:solidFill>
              <a:latin typeface="Arial" pitchFamily="34" charset="0"/>
              <a:ea typeface="微软雅黑" panose="020b0503020204020204" pitchFamily="34" charset="-122"/>
              <a:cs typeface="Arial" pitchFamily="34" charset="0"/>
              <a:sym typeface="Arial" pitchFamily="34" charset="0"/>
            </a:endParaRPr>
          </a:p>
        </p:txBody>
      </p:sp>
      <p:sp>
        <p:nvSpPr>
          <p:cNvPr id="29" name="文本框 12"/>
          <p:cNvSpPr txBox="1"/>
          <p:nvPr>
            <p:custDataLst>
              <p:tags r:id="rId12"/>
            </p:custDataLst>
          </p:nvPr>
        </p:nvSpPr>
        <p:spPr>
          <a:xfrm>
            <a:off x="6941742" y="5121261"/>
            <a:ext cx="3018285" cy="42703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pPr>
            <a:r>
              <a:rPr lang="zh-CN" altLang="en-US" sz="2000" b="1" spc="300">
                <a:solidFill>
                  <a:srgbClr val="C00000"/>
                </a:solidFill>
                <a:latin typeface="微软雅黑" panose="020b0503020204020204" pitchFamily="34" charset="-122"/>
                <a:ea typeface="微软雅黑" panose="020b0503020204020204" pitchFamily="34" charset="-122"/>
                <a:cs typeface="+mj-cs"/>
                <a:sym typeface="Arial" pitchFamily="34" charset="0"/>
              </a:rPr>
              <a:t>落实情况</a:t>
            </a:r>
            <a:endParaRPr lang="zh-CN" altLang="en-US" sz="2000" b="1" spc="300">
              <a:solidFill>
                <a:srgbClr val="C00000"/>
              </a:solidFill>
              <a:latin typeface="微软雅黑" panose="020b0503020204020204" pitchFamily="34" charset="-122"/>
              <a:ea typeface="微软雅黑" panose="020b0503020204020204" pitchFamily="34" charset="-122"/>
              <a:cs typeface="+mj-cs"/>
              <a:sym typeface="Arial" pitchFamily="34" charset="0"/>
            </a:endParaRPr>
          </a:p>
        </p:txBody>
      </p:sp>
      <p:sp>
        <p:nvSpPr>
          <p:cNvPr id="30" name="文本框 15"/>
          <p:cNvSpPr txBox="1"/>
          <p:nvPr>
            <p:custDataLst>
              <p:tags r:id="rId13"/>
            </p:custDataLst>
          </p:nvPr>
        </p:nvSpPr>
        <p:spPr>
          <a:xfrm>
            <a:off x="1906275" y="2017749"/>
            <a:ext cx="2639904" cy="1166198"/>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20000"/>
              </a:lnSpc>
              <a:spcBef>
                <a:spcPct val="0"/>
              </a:spcBef>
              <a:spcAft>
                <a:spcPct val="0"/>
              </a:spcAft>
              <a:buSzTx/>
            </a:pPr>
            <a:r>
              <a:rPr lang="zh-CN" altLang="en-US" sz="1600" spc="150">
                <a:solidFill>
                  <a:schemeClr val="tx1"/>
                </a:solidFill>
                <a:latin typeface="微软雅黑" panose="020b0503020204020204" pitchFamily="34" charset="-122"/>
                <a:ea typeface="微软雅黑" panose="020b0503020204020204" pitchFamily="34" charset="-122"/>
              </a:rPr>
              <a:t>术后第二天</a:t>
            </a:r>
            <a:endParaRPr lang="zh-CN" altLang="en-US" sz="1600" spc="150">
              <a:solidFill>
                <a:schemeClr val="tx1"/>
              </a:solidFill>
              <a:latin typeface="微软雅黑" panose="020b0503020204020204" pitchFamily="34" charset="-122"/>
              <a:ea typeface="微软雅黑" panose="020b0503020204020204" pitchFamily="34" charset="-122"/>
            </a:endParaRPr>
          </a:p>
        </p:txBody>
      </p:sp>
      <p:sp>
        <p:nvSpPr>
          <p:cNvPr id="31" name="文本框 16"/>
          <p:cNvSpPr txBox="1"/>
          <p:nvPr>
            <p:custDataLst>
              <p:tags r:id="rId14"/>
            </p:custDataLst>
          </p:nvPr>
        </p:nvSpPr>
        <p:spPr>
          <a:xfrm>
            <a:off x="7130933" y="2017749"/>
            <a:ext cx="2639904" cy="1166198"/>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20000"/>
              </a:lnSpc>
              <a:spcBef>
                <a:spcPct val="0"/>
              </a:spcBef>
              <a:spcAft>
                <a:spcPct val="0"/>
              </a:spcAft>
              <a:buSzTx/>
            </a:pPr>
            <a:r>
              <a:rPr lang="zh-CN" altLang="en-US" sz="1600" spc="150">
                <a:solidFill>
                  <a:schemeClr val="tx1"/>
                </a:solidFill>
                <a:latin typeface="微软雅黑" panose="020b0503020204020204" pitchFamily="34" charset="-122"/>
                <a:ea typeface="微软雅黑" panose="020b0503020204020204" pitchFamily="34" charset="-122"/>
              </a:rPr>
              <a:t>回访前告知客户治疗项目</a:t>
            </a:r>
            <a:endParaRPr lang="zh-CN" altLang="en-US" sz="1600" spc="150">
              <a:solidFill>
                <a:schemeClr val="tx1"/>
              </a:solidFill>
              <a:latin typeface="微软雅黑" panose="020b0503020204020204" pitchFamily="34" charset="-122"/>
              <a:ea typeface="微软雅黑" panose="020b0503020204020204" pitchFamily="34" charset="-122"/>
            </a:endParaRPr>
          </a:p>
          <a:p>
            <a:pPr marL="0" indent="0" algn="ctr">
              <a:lnSpc>
                <a:spcPct val="120000"/>
              </a:lnSpc>
              <a:spcBef>
                <a:spcPct val="0"/>
              </a:spcBef>
              <a:spcAft>
                <a:spcPct val="0"/>
              </a:spcAft>
              <a:buSzTx/>
            </a:pPr>
            <a:r>
              <a:rPr lang="zh-CN" altLang="en-US" sz="1600" spc="150">
                <a:solidFill>
                  <a:schemeClr val="tx1"/>
                </a:solidFill>
                <a:latin typeface="微软雅黑" panose="020b0503020204020204" pitchFamily="34" charset="-122"/>
                <a:ea typeface="微软雅黑" panose="020b0503020204020204" pitchFamily="34" charset="-122"/>
              </a:rPr>
              <a:t>注意事项</a:t>
            </a:r>
            <a:endParaRPr lang="zh-CN" altLang="en-US" sz="1600" spc="150">
              <a:solidFill>
                <a:schemeClr val="tx1"/>
              </a:solidFill>
              <a:latin typeface="微软雅黑" panose="020b0503020204020204" pitchFamily="34" charset="-122"/>
              <a:ea typeface="微软雅黑" panose="020b0503020204020204" pitchFamily="34" charset="-122"/>
            </a:endParaRPr>
          </a:p>
        </p:txBody>
      </p:sp>
      <p:sp>
        <p:nvSpPr>
          <p:cNvPr id="32" name="KSO_Shape"/>
          <p:cNvSpPr/>
          <p:nvPr>
            <p:custDataLst>
              <p:tags r:id="rId15"/>
            </p:custDataLst>
          </p:nvPr>
        </p:nvSpPr>
        <p:spPr bwMode="auto">
          <a:xfrm>
            <a:off x="8344572" y="4706310"/>
            <a:ext cx="341841" cy="318931"/>
          </a:xfrm>
          <a:custGeom>
            <a:gdLst>
              <a:gd name="T0" fmla="*/ 0 w 8970958"/>
              <a:gd name="T1" fmla="*/ 599920 h 8375651"/>
              <a:gd name="T2" fmla="*/ 300757 w 8970958"/>
              <a:gd name="T3" fmla="*/ 599920 h 8375651"/>
              <a:gd name="T4" fmla="*/ 300757 w 8970958"/>
              <a:gd name="T5" fmla="*/ 1680923 h 8375651"/>
              <a:gd name="T6" fmla="*/ 0 w 8970958"/>
              <a:gd name="T7" fmla="*/ 1680923 h 8375651"/>
              <a:gd name="T8" fmla="*/ 982536 w 8970958"/>
              <a:gd name="T9" fmla="*/ 0 h 8375651"/>
              <a:gd name="T10" fmla="*/ 1076703 w 8970958"/>
              <a:gd name="T11" fmla="*/ 47488 h 8375651"/>
              <a:gd name="T12" fmla="*/ 1124163 w 8970958"/>
              <a:gd name="T13" fmla="*/ 600007 h 8375651"/>
              <a:gd name="T14" fmla="*/ 1593490 w 8970958"/>
              <a:gd name="T15" fmla="*/ 600007 h 8375651"/>
              <a:gd name="T16" fmla="*/ 1751690 w 8970958"/>
              <a:gd name="T17" fmla="*/ 654279 h 8375651"/>
              <a:gd name="T18" fmla="*/ 1799150 w 8970958"/>
              <a:gd name="T19" fmla="*/ 828401 h 8375651"/>
              <a:gd name="T20" fmla="*/ 1789357 w 8970958"/>
              <a:gd name="T21" fmla="*/ 957297 h 8375651"/>
              <a:gd name="T22" fmla="*/ 1170117 w 8970958"/>
              <a:gd name="T23" fmla="*/ 1680923 h 8375651"/>
              <a:gd name="T24" fmla="*/ 750510 w 8970958"/>
              <a:gd name="T25" fmla="*/ 1570872 h 8375651"/>
              <a:gd name="T26" fmla="*/ 487596 w 8970958"/>
              <a:gd name="T27" fmla="*/ 1498509 h 8375651"/>
              <a:gd name="T28" fmla="*/ 420550 w 8970958"/>
              <a:gd name="T29" fmla="*/ 1498509 h 8375651"/>
              <a:gd name="T30" fmla="*/ 420550 w 8970958"/>
              <a:gd name="T31" fmla="*/ 618097 h 8375651"/>
              <a:gd name="T32" fmla="*/ 840910 w 8970958"/>
              <a:gd name="T33" fmla="*/ 186183 h 8375651"/>
              <a:gd name="T34" fmla="*/ 982536 w 8970958"/>
              <a:gd name="T35" fmla="*/ 0 h 83756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8970958" h="8375651">
                <a:moveTo>
                  <a:pt x="0" y="2989262"/>
                </a:moveTo>
                <a:lnTo>
                  <a:pt x="1498600" y="2989262"/>
                </a:lnTo>
                <a:lnTo>
                  <a:pt x="1498600" y="8375650"/>
                </a:lnTo>
                <a:lnTo>
                  <a:pt x="0" y="8375650"/>
                </a:lnTo>
                <a:lnTo>
                  <a:pt x="0" y="2989262"/>
                </a:lnTo>
                <a:close/>
                <a:moveTo>
                  <a:pt x="4895750" y="0"/>
                </a:moveTo>
                <a:cubicBezTo>
                  <a:pt x="5094695" y="11268"/>
                  <a:pt x="5244843" y="93898"/>
                  <a:pt x="5364961" y="236622"/>
                </a:cubicBezTo>
                <a:cubicBezTo>
                  <a:pt x="5751590" y="691085"/>
                  <a:pt x="5717807" y="1686398"/>
                  <a:pt x="5601443" y="2989694"/>
                </a:cubicBezTo>
                <a:cubicBezTo>
                  <a:pt x="5601443" y="2989694"/>
                  <a:pt x="5601443" y="2989694"/>
                  <a:pt x="7939989" y="2989694"/>
                </a:cubicBezTo>
                <a:cubicBezTo>
                  <a:pt x="8138935" y="2989694"/>
                  <a:pt x="8499289" y="3008474"/>
                  <a:pt x="8728264" y="3260119"/>
                </a:cubicBezTo>
                <a:cubicBezTo>
                  <a:pt x="8915948" y="3462937"/>
                  <a:pt x="8994775" y="3770921"/>
                  <a:pt x="8964746" y="4127731"/>
                </a:cubicBezTo>
                <a:cubicBezTo>
                  <a:pt x="8964746" y="4127731"/>
                  <a:pt x="8964746" y="4127731"/>
                  <a:pt x="8915948" y="4769990"/>
                </a:cubicBezTo>
                <a:cubicBezTo>
                  <a:pt x="8690727" y="7680810"/>
                  <a:pt x="8638175" y="8375651"/>
                  <a:pt x="5830418" y="8375651"/>
                </a:cubicBezTo>
                <a:cubicBezTo>
                  <a:pt x="4580440" y="8375651"/>
                  <a:pt x="4133752" y="8078935"/>
                  <a:pt x="3739615" y="7827290"/>
                </a:cubicBezTo>
                <a:cubicBezTo>
                  <a:pt x="3420551" y="7624472"/>
                  <a:pt x="3169054" y="7466724"/>
                  <a:pt x="2429578" y="7466724"/>
                </a:cubicBezTo>
                <a:cubicBezTo>
                  <a:pt x="2429578" y="7466724"/>
                  <a:pt x="2429578" y="7466724"/>
                  <a:pt x="2095500" y="7466724"/>
                </a:cubicBezTo>
                <a:cubicBezTo>
                  <a:pt x="2095500" y="7466724"/>
                  <a:pt x="2095500" y="7466724"/>
                  <a:pt x="2095500" y="3079836"/>
                </a:cubicBezTo>
                <a:cubicBezTo>
                  <a:pt x="3889762" y="2662932"/>
                  <a:pt x="4043663" y="1660107"/>
                  <a:pt x="4190057" y="927707"/>
                </a:cubicBezTo>
                <a:cubicBezTo>
                  <a:pt x="4276392" y="492023"/>
                  <a:pt x="4377741" y="0"/>
                  <a:pt x="4895750" y="0"/>
                </a:cubicBezTo>
                <a:close/>
              </a:path>
            </a:pathLst>
          </a:custGeom>
          <a:solidFill>
            <a:schemeClr val="accent2"/>
          </a:solidFill>
          <a:ln>
            <a:noFill/>
          </a:ln>
        </p:spPr>
        <p:txBody>
          <a:bodyPr anchor="ctr" anchorCtr="1">
            <a:normAutofit fontScale="7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sym typeface="Arial" pitchFamily="34" charset="0"/>
            </a:endParaRPr>
          </a:p>
        </p:txBody>
      </p:sp>
      <p:sp>
        <p:nvSpPr>
          <p:cNvPr id="37" name="任意形状 8"/>
          <p:cNvSpPr/>
          <p:nvPr userDrawn="1">
            <p:custDataLst>
              <p:tags r:id="rId16"/>
            </p:custDataLst>
          </p:nvPr>
        </p:nvSpPr>
        <p:spPr>
          <a:xfrm>
            <a:off x="9727092" y="-51"/>
            <a:ext cx="2464998" cy="2403231"/>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
        <p:nvSpPr>
          <p:cNvPr id="36" name="任意形状 8"/>
          <p:cNvSpPr/>
          <p:nvPr userDrawn="1">
            <p:custDataLst>
              <p:tags r:id="rId17"/>
            </p:custDataLst>
          </p:nvPr>
        </p:nvSpPr>
        <p:spPr>
          <a:xfrm rot="10800000">
            <a:off x="0" y="5480050"/>
            <a:ext cx="1412875" cy="137795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Tree>
    <p:custDataLst>
      <p:tags r:id="rId18"/>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24130" y="6762115"/>
            <a:ext cx="12240000" cy="9588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黑体" panose="02010609060101010101" charset="-122"/>
              <a:sym typeface="Arial" pitchFamily="34" charset="0"/>
            </a:endParaRPr>
          </a:p>
        </p:txBody>
      </p:sp>
      <p:sp>
        <p:nvSpPr>
          <p:cNvPr id="5" name="文本框 4"/>
          <p:cNvSpPr txBox="1"/>
          <p:nvPr/>
        </p:nvSpPr>
        <p:spPr>
          <a:xfrm>
            <a:off x="805815" y="972185"/>
            <a:ext cx="11115675" cy="11988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50000"/>
              </a:lnSpc>
              <a:spcBef>
                <a:spcPct val="0"/>
              </a:spcBef>
              <a:buClrTx/>
              <a:buSzPct val="65000"/>
              <a:buFont typeface="Wingdings" panose="05000000000000000000" charset="0"/>
              <a:buChar char="l"/>
            </a:pPr>
            <a:r>
              <a:rPr lang="zh-CN" altLang="en-US" sz="1600">
                <a:solidFill>
                  <a:schemeClr val="accent1">
                    <a:lumMod val="50000"/>
                  </a:schemeClr>
                </a:solidFill>
                <a:latin typeface="+mj-ea"/>
                <a:ea typeface="+mj-ea"/>
                <a:cs typeface="+mj-ea"/>
                <a:sym typeface="Arial" pitchFamily="34" charset="0"/>
              </a:rPr>
              <a:t>咨询：您好张强叔叔，我是</a:t>
            </a:r>
            <a:r>
              <a:rPr lang="en-US" altLang="zh-CN" sz="1600">
                <a:solidFill>
                  <a:schemeClr val="accent1">
                    <a:lumMod val="50000"/>
                  </a:schemeClr>
                </a:solidFill>
                <a:latin typeface="+mj-ea"/>
                <a:ea typeface="+mj-ea"/>
                <a:cs typeface="+mj-ea"/>
                <a:sym typeface="Arial" pitchFamily="34" charset="0"/>
              </a:rPr>
              <a:t>**</a:t>
            </a:r>
            <a:r>
              <a:rPr lang="zh-CN" altLang="en-US" sz="1600">
                <a:solidFill>
                  <a:schemeClr val="accent1">
                    <a:lumMod val="50000"/>
                  </a:schemeClr>
                </a:solidFill>
                <a:latin typeface="+mj-ea"/>
                <a:ea typeface="+mj-ea"/>
                <a:cs typeface="+mj-ea"/>
                <a:sym typeface="Arial" pitchFamily="34" charset="0"/>
              </a:rPr>
              <a:t>口腔的小李，昨天接待您的姑娘，还记得我吗？（展开话题）</a:t>
            </a:r>
            <a:endParaRPr lang="zh-CN" altLang="en-US" sz="1600">
              <a:solidFill>
                <a:schemeClr val="accent1">
                  <a:lumMod val="50000"/>
                </a:schemeClr>
              </a:solidFill>
              <a:latin typeface="+mj-ea"/>
              <a:ea typeface="+mj-ea"/>
              <a:cs typeface="+mj-ea"/>
              <a:sym typeface="Arial" pitchFamily="34" charset="0"/>
            </a:endParaRPr>
          </a:p>
          <a:p>
            <a:pPr marL="342900" indent="-342900">
              <a:lnSpc>
                <a:spcPct val="150000"/>
              </a:lnSpc>
              <a:spcBef>
                <a:spcPct val="0"/>
              </a:spcBef>
              <a:buClrTx/>
              <a:buSzPct val="65000"/>
              <a:buFont typeface="Wingdings" panose="05000000000000000000" charset="0"/>
              <a:buChar char="l"/>
            </a:pPr>
            <a:r>
              <a:rPr lang="zh-CN" altLang="en-US" sz="1600">
                <a:solidFill>
                  <a:schemeClr val="tx1">
                    <a:lumMod val="75000"/>
                    <a:lumOff val="25000"/>
                  </a:schemeClr>
                </a:solidFill>
                <a:latin typeface="+mj-ea"/>
                <a:ea typeface="+mj-ea"/>
                <a:cs typeface="+mj-ea"/>
                <a:sym typeface="Arial" pitchFamily="34" charset="0"/>
              </a:rPr>
              <a:t>顾客：哦记得记得</a:t>
            </a:r>
            <a:endParaRPr lang="zh-CN" altLang="en-US" sz="1600">
              <a:solidFill>
                <a:schemeClr val="tx1">
                  <a:lumMod val="75000"/>
                  <a:lumOff val="25000"/>
                </a:schemeClr>
              </a:solidFill>
              <a:latin typeface="+mj-ea"/>
              <a:ea typeface="+mj-ea"/>
              <a:cs typeface="+mj-ea"/>
              <a:sym typeface="Arial" pitchFamily="34" charset="0"/>
            </a:endParaRPr>
          </a:p>
          <a:p>
            <a:pPr marL="342900" indent="-342900">
              <a:lnSpc>
                <a:spcPct val="150000"/>
              </a:lnSpc>
              <a:spcBef>
                <a:spcPct val="0"/>
              </a:spcBef>
              <a:buClrTx/>
              <a:buSzPct val="65000"/>
              <a:buFont typeface="Wingdings" panose="05000000000000000000" charset="0"/>
              <a:buChar char="l"/>
            </a:pPr>
            <a:r>
              <a:rPr lang="zh-CN" altLang="en-US" sz="1600">
                <a:solidFill>
                  <a:schemeClr val="accent1">
                    <a:lumMod val="50000"/>
                  </a:schemeClr>
                </a:solidFill>
                <a:latin typeface="+mj-ea"/>
                <a:ea typeface="+mj-ea"/>
                <a:cs typeface="+mj-ea"/>
                <a:sym typeface="Arial" pitchFamily="34" charset="0"/>
              </a:rPr>
              <a:t>咨询：没什么特别的事张叔，就是想问您一下昨天咱们种植治疗后，您感觉怎么样？</a:t>
            </a:r>
            <a:endParaRPr lang="zh-CN" altLang="en-US" sz="1600">
              <a:solidFill>
                <a:schemeClr val="accent1">
                  <a:lumMod val="50000"/>
                </a:schemeClr>
              </a:solidFill>
              <a:latin typeface="+mj-ea"/>
              <a:ea typeface="+mj-ea"/>
              <a:cs typeface="+mj-ea"/>
              <a:sym typeface="Arial" pitchFamily="34" charset="0"/>
            </a:endParaRPr>
          </a:p>
        </p:txBody>
      </p:sp>
      <p:grpSp>
        <p:nvGrpSpPr>
          <p:cNvPr id="18" name="组合 17"/>
          <p:cNvGrpSpPr/>
          <p:nvPr/>
        </p:nvGrpSpPr>
        <p:grpSpPr>
          <a:xfrm>
            <a:off x="0" y="208280"/>
            <a:ext cx="5145405" cy="583565"/>
            <a:chOff x="0" y="328"/>
            <a:chExt cx="8103" cy="919"/>
          </a:xfrm>
        </p:grpSpPr>
        <p:sp>
          <p:nvSpPr>
            <p:cNvPr id="32" name="矩形 31"/>
            <p:cNvSpPr/>
            <p:nvPr/>
          </p:nvSpPr>
          <p:spPr>
            <a:xfrm>
              <a:off x="0" y="540"/>
              <a:ext cx="794" cy="49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黑体" panose="02010609060101010101" charset="-122"/>
                <a:sym typeface="Arial" pitchFamily="34" charset="0"/>
              </a:endParaRPr>
            </a:p>
          </p:txBody>
        </p:sp>
        <p:sp>
          <p:nvSpPr>
            <p:cNvPr id="34" name="文本框 33"/>
            <p:cNvSpPr txBox="1"/>
            <p:nvPr/>
          </p:nvSpPr>
          <p:spPr>
            <a:xfrm>
              <a:off x="1000" y="328"/>
              <a:ext cx="7103"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200" b="1">
                  <a:solidFill>
                    <a:schemeClr val="tx1">
                      <a:lumMod val="75000"/>
                      <a:lumOff val="25000"/>
                    </a:schemeClr>
                  </a:solidFill>
                  <a:effectLst/>
                  <a:latin typeface="Arial" pitchFamily="34" charset="0"/>
                  <a:ea typeface="黑体" panose="02010609060101010101" charset="-122"/>
                  <a:cs typeface="黑体" panose="02010609060101010101" charset="-122"/>
                  <a:sym typeface="Arial" pitchFamily="34" charset="0"/>
                </a:rPr>
                <a:t>种植回访情景模拟</a:t>
              </a:r>
              <a:endParaRPr lang="zh-CN" sz="3200" b="1">
                <a:solidFill>
                  <a:schemeClr val="tx1">
                    <a:lumMod val="75000"/>
                    <a:lumOff val="25000"/>
                  </a:schemeClr>
                </a:solidFill>
                <a:effectLst/>
                <a:latin typeface="Arial" pitchFamily="34" charset="0"/>
                <a:ea typeface="黑体" panose="02010609060101010101" charset="-122"/>
                <a:cs typeface="黑体" panose="02010609060101010101" charset="-122"/>
                <a:sym typeface="Arial" pitchFamily="34" charset="0"/>
              </a:endParaRPr>
            </a:p>
          </p:txBody>
        </p:sp>
      </p:grpSp>
      <p:sp>
        <p:nvSpPr>
          <p:cNvPr id="12" name="矩形 11"/>
          <p:cNvSpPr/>
          <p:nvPr/>
        </p:nvSpPr>
        <p:spPr>
          <a:xfrm>
            <a:off x="796290" y="2597150"/>
            <a:ext cx="981075" cy="39433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bg1"/>
                </a:solidFill>
                <a:latin typeface="黑体" panose="02010609060101010101" charset="-122"/>
                <a:ea typeface="黑体" panose="02010609060101010101" charset="-122"/>
                <a:sym typeface="Arial" pitchFamily="34" charset="0"/>
              </a:rPr>
              <a:t>情景一</a:t>
            </a:r>
            <a:endParaRPr lang="zh-CN" altLang="en-US" b="1">
              <a:solidFill>
                <a:schemeClr val="bg1"/>
              </a:solidFill>
              <a:latin typeface="黑体" panose="02010609060101010101" charset="-122"/>
              <a:ea typeface="黑体" panose="02010609060101010101" charset="-122"/>
              <a:sym typeface="Arial" pitchFamily="34" charset="0"/>
            </a:endParaRPr>
          </a:p>
        </p:txBody>
      </p:sp>
      <p:cxnSp>
        <p:nvCxnSpPr>
          <p:cNvPr id="13" name="直接连接符 12"/>
          <p:cNvCxnSpPr/>
          <p:nvPr/>
        </p:nvCxnSpPr>
        <p:spPr>
          <a:xfrm flipH="1">
            <a:off x="805815" y="2855595"/>
            <a:ext cx="0" cy="3498215"/>
          </a:xfrm>
          <a:prstGeom prst="line">
            <a:avLst/>
          </a:prstGeom>
          <a:ln>
            <a:solidFill>
              <a:schemeClr val="accent5">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14" name="文本框 13"/>
          <p:cNvSpPr txBox="1"/>
          <p:nvPr/>
        </p:nvSpPr>
        <p:spPr>
          <a:xfrm>
            <a:off x="1372870" y="3492500"/>
            <a:ext cx="4791710" cy="3492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10000"/>
              </a:spcBef>
              <a:buClr>
                <a:schemeClr val="hlink"/>
              </a:buClr>
              <a:buSzPct val="65000"/>
              <a:buFont typeface="Wingdings" panose="05000000000000000000" pitchFamily="2" charset="2"/>
            </a:pP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顾客：挺好的没什么感觉，谢谢你啊</a:t>
            </a:r>
            <a:endPar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endParaRPr>
          </a:p>
        </p:txBody>
      </p:sp>
      <p:sp>
        <p:nvSpPr>
          <p:cNvPr id="16" name="文本框 15"/>
          <p:cNvSpPr txBox="1"/>
          <p:nvPr/>
        </p:nvSpPr>
        <p:spPr>
          <a:xfrm>
            <a:off x="1372870" y="4162425"/>
            <a:ext cx="5381625" cy="3492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10000"/>
              </a:spcBef>
              <a:buClr>
                <a:schemeClr val="hlink"/>
              </a:buClr>
              <a:buSzPct val="65000"/>
              <a:buFont typeface="Wingdings" panose="05000000000000000000" pitchFamily="2" charset="2"/>
            </a:pPr>
            <a:r>
              <a:rPr lang="zh-CN" altLang="en-US" sz="1400">
                <a:solidFill>
                  <a:schemeClr val="accent1">
                    <a:lumMod val="50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咨询：好的那就好张叔，拆线时间您还记得哪天吗</a:t>
            </a:r>
            <a:endParaRPr lang="zh-CN" altLang="en-US" sz="1400">
              <a:solidFill>
                <a:schemeClr val="accent1">
                  <a:lumMod val="50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endParaRPr>
          </a:p>
        </p:txBody>
      </p:sp>
      <p:sp>
        <p:nvSpPr>
          <p:cNvPr id="17" name="文本框 16"/>
          <p:cNvSpPr txBox="1"/>
          <p:nvPr/>
        </p:nvSpPr>
        <p:spPr>
          <a:xfrm>
            <a:off x="1372870" y="4832350"/>
            <a:ext cx="4337050" cy="3492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10000"/>
              </a:spcBef>
              <a:buClr>
                <a:schemeClr val="hlink"/>
              </a:buClr>
              <a:buSzPct val="65000"/>
              <a:buFont typeface="Wingdings" panose="05000000000000000000" pitchFamily="2" charset="2"/>
            </a:pP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顾客：记得</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18</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号下午</a:t>
            </a:r>
            <a:r>
              <a:rPr lang="en-US" altLang="zh-CN" sz="1400">
                <a:solidFill>
                  <a:schemeClr val="tx1">
                    <a:lumMod val="75000"/>
                    <a:lumOff val="25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3</a:t>
            </a: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点</a:t>
            </a:r>
            <a:endPar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endParaRPr>
          </a:p>
        </p:txBody>
      </p:sp>
      <p:cxnSp>
        <p:nvCxnSpPr>
          <p:cNvPr id="19" name="直接连接符 18"/>
          <p:cNvCxnSpPr/>
          <p:nvPr/>
        </p:nvCxnSpPr>
        <p:spPr>
          <a:xfrm>
            <a:off x="805815" y="3667125"/>
            <a:ext cx="403860" cy="0"/>
          </a:xfrm>
          <a:prstGeom prst="line">
            <a:avLst/>
          </a:prstGeom>
          <a:ln>
            <a:solidFill>
              <a:schemeClr val="accent5">
                <a:lumMod val="75000"/>
              </a:schemeClr>
            </a:solidFill>
            <a:prstDash val="dash"/>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nvCxnSpPr>
        <p:spPr>
          <a:xfrm>
            <a:off x="805815" y="4337050"/>
            <a:ext cx="403860" cy="0"/>
          </a:xfrm>
          <a:prstGeom prst="line">
            <a:avLst/>
          </a:prstGeom>
          <a:ln>
            <a:solidFill>
              <a:schemeClr val="accent5">
                <a:lumMod val="75000"/>
              </a:schemeClr>
            </a:solidFill>
            <a:prstDash val="dash"/>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a:off x="805815" y="5006975"/>
            <a:ext cx="403860" cy="0"/>
          </a:xfrm>
          <a:prstGeom prst="line">
            <a:avLst/>
          </a:prstGeom>
          <a:ln>
            <a:solidFill>
              <a:schemeClr val="accent5">
                <a:lumMod val="75000"/>
              </a:schemeClr>
            </a:solidFill>
            <a:prstDash val="dash"/>
            <a:headEnd type="diamond"/>
            <a:tailEnd type="diamond"/>
          </a:ln>
        </p:spPr>
        <p:style>
          <a:lnRef idx="1">
            <a:schemeClr val="accent1"/>
          </a:lnRef>
          <a:fillRef idx="0">
            <a:schemeClr val="accent1"/>
          </a:fillRef>
          <a:effectRef idx="0">
            <a:schemeClr val="accent1"/>
          </a:effectRef>
          <a:fontRef idx="minor">
            <a:schemeClr val="tx1"/>
          </a:fontRef>
        </p:style>
      </p:cxnSp>
      <p:sp>
        <p:nvSpPr>
          <p:cNvPr id="35" name="文本框 34"/>
          <p:cNvSpPr txBox="1"/>
          <p:nvPr/>
        </p:nvSpPr>
        <p:spPr>
          <a:xfrm>
            <a:off x="1372870" y="5502275"/>
            <a:ext cx="4725670" cy="6076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10000"/>
              </a:spcBef>
              <a:buClr>
                <a:schemeClr val="hlink"/>
              </a:buClr>
              <a:buSzPct val="65000"/>
              <a:buFont typeface="Wingdings" panose="05000000000000000000" pitchFamily="2" charset="2"/>
            </a:pPr>
            <a:r>
              <a:rPr lang="zh-CN" altLang="en-US" sz="1400">
                <a:solidFill>
                  <a:schemeClr val="accent1">
                    <a:lumMod val="50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咨询：好的，有什么问题您随时给我电话或者微信（下次回访设置到</a:t>
            </a:r>
            <a:r>
              <a:rPr lang="en-US" altLang="zh-CN" sz="1400">
                <a:solidFill>
                  <a:schemeClr val="accent1">
                    <a:lumMod val="50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19</a:t>
            </a:r>
            <a:r>
              <a:rPr lang="zh-CN" altLang="en-US" sz="1400">
                <a:solidFill>
                  <a:schemeClr val="accent1">
                    <a:lumMod val="50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号）</a:t>
            </a:r>
            <a:endParaRPr lang="zh-CN" altLang="en-US" sz="1400">
              <a:solidFill>
                <a:schemeClr val="accent1">
                  <a:lumMod val="50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endParaRPr>
          </a:p>
        </p:txBody>
      </p:sp>
      <p:cxnSp>
        <p:nvCxnSpPr>
          <p:cNvPr id="39" name="直接连接符 38"/>
          <p:cNvCxnSpPr/>
          <p:nvPr/>
        </p:nvCxnSpPr>
        <p:spPr>
          <a:xfrm>
            <a:off x="805815" y="5682615"/>
            <a:ext cx="403860" cy="0"/>
          </a:xfrm>
          <a:prstGeom prst="line">
            <a:avLst/>
          </a:prstGeom>
          <a:ln>
            <a:solidFill>
              <a:schemeClr val="accent5">
                <a:lumMod val="75000"/>
              </a:schemeClr>
            </a:solidFill>
            <a:prstDash val="dash"/>
            <a:headEnd type="diamond"/>
            <a:tailEnd type="diamond"/>
          </a:ln>
        </p:spPr>
        <p:style>
          <a:lnRef idx="1">
            <a:schemeClr val="accent1"/>
          </a:lnRef>
          <a:fillRef idx="0">
            <a:schemeClr val="accent1"/>
          </a:fillRef>
          <a:effectRef idx="0">
            <a:schemeClr val="accent1"/>
          </a:effectRef>
          <a:fontRef idx="minor">
            <a:schemeClr val="tx1"/>
          </a:fontRef>
        </p:style>
      </p:cxnSp>
      <p:sp>
        <p:nvSpPr>
          <p:cNvPr id="45" name="矩形 44"/>
          <p:cNvSpPr/>
          <p:nvPr/>
        </p:nvSpPr>
        <p:spPr>
          <a:xfrm>
            <a:off x="6961505" y="2597150"/>
            <a:ext cx="981075" cy="39433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bg1"/>
                </a:solidFill>
                <a:latin typeface="黑体" panose="02010609060101010101" charset="-122"/>
                <a:ea typeface="黑体" panose="02010609060101010101" charset="-122"/>
                <a:sym typeface="Arial" pitchFamily="34" charset="0"/>
              </a:rPr>
              <a:t>情景二</a:t>
            </a:r>
            <a:endParaRPr lang="zh-CN" altLang="en-US" b="1">
              <a:solidFill>
                <a:schemeClr val="bg1"/>
              </a:solidFill>
              <a:latin typeface="黑体" panose="02010609060101010101" charset="-122"/>
              <a:ea typeface="黑体" panose="02010609060101010101" charset="-122"/>
              <a:sym typeface="Arial" pitchFamily="34" charset="0"/>
            </a:endParaRPr>
          </a:p>
        </p:txBody>
      </p:sp>
      <p:cxnSp>
        <p:nvCxnSpPr>
          <p:cNvPr id="46" name="直接连接符 45"/>
          <p:cNvCxnSpPr/>
          <p:nvPr/>
        </p:nvCxnSpPr>
        <p:spPr>
          <a:xfrm flipH="1">
            <a:off x="6971030" y="2855595"/>
            <a:ext cx="0" cy="3498215"/>
          </a:xfrm>
          <a:prstGeom prst="line">
            <a:avLst/>
          </a:prstGeom>
          <a:ln>
            <a:solidFill>
              <a:schemeClr val="accent5">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47" name="文本框 46"/>
          <p:cNvSpPr txBox="1"/>
          <p:nvPr/>
        </p:nvSpPr>
        <p:spPr>
          <a:xfrm>
            <a:off x="7536180" y="3492500"/>
            <a:ext cx="4627880" cy="34925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10000"/>
              </a:spcBef>
              <a:buClr>
                <a:schemeClr val="hlink"/>
              </a:buClr>
              <a:buSzPct val="65000"/>
              <a:buFont typeface="Wingdings" panose="05000000000000000000" pitchFamily="2" charset="2"/>
            </a:pPr>
            <a:r>
              <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顾客：现在不出血但是脸肿了，一点点疼，有没有问题？</a:t>
            </a:r>
            <a:endParaRPr lang="zh-CN" altLang="en-US" sz="1400">
              <a:solidFill>
                <a:schemeClr val="tx1">
                  <a:lumMod val="75000"/>
                  <a:lumOff val="25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endParaRPr>
          </a:p>
        </p:txBody>
      </p:sp>
      <p:sp>
        <p:nvSpPr>
          <p:cNvPr id="48" name="文本框 47"/>
          <p:cNvSpPr txBox="1"/>
          <p:nvPr/>
        </p:nvSpPr>
        <p:spPr>
          <a:xfrm>
            <a:off x="7536180" y="4162425"/>
            <a:ext cx="1960880" cy="34925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10000"/>
              </a:spcBef>
              <a:buClr>
                <a:schemeClr val="hlink"/>
              </a:buClr>
              <a:buSzPct val="65000"/>
              <a:buFont typeface="Wingdings" panose="05000000000000000000" pitchFamily="2" charset="2"/>
            </a:pPr>
            <a:r>
              <a:rPr lang="zh-CN" altLang="en-US" sz="1400">
                <a:solidFill>
                  <a:schemeClr val="accent1">
                    <a:lumMod val="50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咨询：肿的厉害吗叔叔</a:t>
            </a:r>
            <a:endParaRPr lang="zh-CN" altLang="en-US" sz="1400">
              <a:solidFill>
                <a:schemeClr val="accent1">
                  <a:lumMod val="50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endParaRPr>
          </a:p>
        </p:txBody>
      </p:sp>
      <p:sp>
        <p:nvSpPr>
          <p:cNvPr id="49" name="文本框 48"/>
          <p:cNvSpPr txBox="1"/>
          <p:nvPr/>
        </p:nvSpPr>
        <p:spPr>
          <a:xfrm>
            <a:off x="7536180" y="4832350"/>
            <a:ext cx="2316480" cy="34925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10000"/>
              </a:spcBef>
              <a:buClr>
                <a:schemeClr val="hlink"/>
              </a:buClr>
              <a:buSzPct val="65000"/>
              <a:buFont typeface="Wingdings" panose="05000000000000000000" pitchFamily="2" charset="2"/>
            </a:pPr>
            <a:r>
              <a:rPr lang="zh-CN" sz="1400">
                <a:solidFill>
                  <a:schemeClr val="tx1">
                    <a:lumMod val="75000"/>
                    <a:lumOff val="25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顾客：不是很肿但能感觉到</a:t>
            </a:r>
            <a:endParaRPr lang="zh-CN" sz="1400">
              <a:solidFill>
                <a:schemeClr val="tx1">
                  <a:lumMod val="75000"/>
                  <a:lumOff val="25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endParaRPr>
          </a:p>
        </p:txBody>
      </p:sp>
      <p:cxnSp>
        <p:nvCxnSpPr>
          <p:cNvPr id="50" name="直接连接符 49"/>
          <p:cNvCxnSpPr/>
          <p:nvPr/>
        </p:nvCxnSpPr>
        <p:spPr>
          <a:xfrm>
            <a:off x="6971030" y="3667125"/>
            <a:ext cx="403860" cy="0"/>
          </a:xfrm>
          <a:prstGeom prst="line">
            <a:avLst/>
          </a:prstGeom>
          <a:ln>
            <a:solidFill>
              <a:schemeClr val="accent5">
                <a:lumMod val="75000"/>
              </a:schemeClr>
            </a:solidFill>
            <a:prstDash val="dash"/>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nvCxnSpPr>
        <p:spPr>
          <a:xfrm>
            <a:off x="6971030" y="4337050"/>
            <a:ext cx="403860" cy="0"/>
          </a:xfrm>
          <a:prstGeom prst="line">
            <a:avLst/>
          </a:prstGeom>
          <a:ln>
            <a:solidFill>
              <a:schemeClr val="accent5">
                <a:lumMod val="75000"/>
              </a:schemeClr>
            </a:solidFill>
            <a:prstDash val="dash"/>
            <a:headEnd type="diamond"/>
            <a:tailEnd type="diamond"/>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a:off x="6971030" y="5006975"/>
            <a:ext cx="403860" cy="0"/>
          </a:xfrm>
          <a:prstGeom prst="line">
            <a:avLst/>
          </a:prstGeom>
          <a:ln>
            <a:solidFill>
              <a:schemeClr val="accent5">
                <a:lumMod val="75000"/>
              </a:schemeClr>
            </a:solidFill>
            <a:prstDash val="dash"/>
            <a:headEnd type="diamond"/>
            <a:tailEnd type="diamond"/>
          </a:ln>
        </p:spPr>
        <p:style>
          <a:lnRef idx="1">
            <a:schemeClr val="accent1"/>
          </a:lnRef>
          <a:fillRef idx="0">
            <a:schemeClr val="accent1"/>
          </a:fillRef>
          <a:effectRef idx="0">
            <a:schemeClr val="accent1"/>
          </a:effectRef>
          <a:fontRef idx="minor">
            <a:schemeClr val="tx1"/>
          </a:fontRef>
        </p:style>
      </p:cxnSp>
      <p:sp>
        <p:nvSpPr>
          <p:cNvPr id="53" name="文本框 52"/>
          <p:cNvSpPr txBox="1"/>
          <p:nvPr/>
        </p:nvSpPr>
        <p:spPr>
          <a:xfrm>
            <a:off x="7536180" y="5502275"/>
            <a:ext cx="4384675" cy="86614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10000"/>
              </a:spcBef>
              <a:buClr>
                <a:schemeClr val="hlink"/>
              </a:buClr>
              <a:buSzPct val="65000"/>
              <a:buFont typeface="Wingdings" panose="05000000000000000000" pitchFamily="2" charset="2"/>
            </a:pPr>
            <a:r>
              <a:rPr lang="zh-CN" altLang="en-US" sz="1400">
                <a:solidFill>
                  <a:schemeClr val="accent1">
                    <a:lumMod val="50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rPr>
              <a:t>咨询：先观察叔叔，一般术后肿胀是正常的，不用太担心，明天我再给您去电，如果这期间肿胀厉害第一时间联系我（下次回访设置在第二天）</a:t>
            </a:r>
            <a:endParaRPr lang="zh-CN" altLang="en-US" sz="1400">
              <a:solidFill>
                <a:schemeClr val="accent1">
                  <a:lumMod val="50000"/>
                </a:schemeClr>
              </a:solidFill>
              <a:latin typeface="微软雅黑" panose="020b0503020204020204" pitchFamily="34" charset="-122"/>
              <a:ea typeface="微软雅黑" panose="020b0503020204020204" pitchFamily="34" charset="-122"/>
              <a:cs typeface="黑体" panose="02010609060101010101" charset="-122"/>
              <a:sym typeface="Arial" pitchFamily="34" charset="0"/>
            </a:endParaRPr>
          </a:p>
        </p:txBody>
      </p:sp>
      <p:cxnSp>
        <p:nvCxnSpPr>
          <p:cNvPr id="57" name="直接连接符 56"/>
          <p:cNvCxnSpPr/>
          <p:nvPr/>
        </p:nvCxnSpPr>
        <p:spPr>
          <a:xfrm>
            <a:off x="6971030" y="5682615"/>
            <a:ext cx="403860" cy="0"/>
          </a:xfrm>
          <a:prstGeom prst="line">
            <a:avLst/>
          </a:prstGeom>
          <a:ln>
            <a:solidFill>
              <a:schemeClr val="accent5">
                <a:lumMod val="75000"/>
              </a:schemeClr>
            </a:solidFill>
            <a:prstDash val="dash"/>
            <a:headEnd type="diamond"/>
            <a:tailEnd type="diamond"/>
          </a:ln>
        </p:spPr>
        <p:style>
          <a:lnRef idx="1">
            <a:schemeClr val="accent1"/>
          </a:lnRef>
          <a:fillRef idx="0">
            <a:schemeClr val="accent1"/>
          </a:fillRef>
          <a:effectRef idx="0">
            <a:schemeClr val="accent1"/>
          </a:effectRef>
          <a:fontRef idx="minor">
            <a:schemeClr val="tx1"/>
          </a:fontRef>
        </p:style>
      </p:cxnSp>
    </p:spTree>
    <p:custDataLst>
      <p:tags r:id="rId3"/>
    </p:custData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0-#ppt_w/2"/>
                                          </p:val>
                                        </p:tav>
                                        <p:tav tm="100000">
                                          <p:val>
                                            <p:strVal val="#ppt_x"/>
                                          </p:val>
                                        </p:tav>
                                      </p:tavLst>
                                    </p:anim>
                                    <p:anim calcmode="lin" valueType="num">
                                      <p:cBhvr additive="base">
                                        <p:cTn id="8"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 name="组合 13"/>
          <p:cNvGrpSpPr/>
          <p:nvPr/>
        </p:nvGrpSpPr>
        <p:grpSpPr>
          <a:xfrm>
            <a:off x="0" y="208280"/>
            <a:ext cx="5059680" cy="583565"/>
            <a:chOff x="0" y="328"/>
            <a:chExt cx="7968" cy="919"/>
          </a:xfrm>
        </p:grpSpPr>
        <p:sp>
          <p:nvSpPr>
            <p:cNvPr id="3" name="矩形 2"/>
            <p:cNvSpPr/>
            <p:nvPr/>
          </p:nvSpPr>
          <p:spPr>
            <a:xfrm>
              <a:off x="0" y="540"/>
              <a:ext cx="794" cy="49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黑体" panose="02010609060101010101" charset="-122"/>
                <a:sym typeface="Arial" pitchFamily="34" charset="0"/>
              </a:endParaRPr>
            </a:p>
          </p:txBody>
        </p:sp>
        <p:sp>
          <p:nvSpPr>
            <p:cNvPr id="4" name="文本框 3"/>
            <p:cNvSpPr txBox="1"/>
            <p:nvPr/>
          </p:nvSpPr>
          <p:spPr>
            <a:xfrm>
              <a:off x="1000" y="328"/>
              <a:ext cx="6968"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术后回访目的</a:t>
              </a:r>
              <a:endPar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grpSp>
      <p:grpSp>
        <p:nvGrpSpPr>
          <p:cNvPr id="31" name="组合 30"/>
          <p:cNvGrpSpPr/>
          <p:nvPr>
            <p:custDataLst>
              <p:tags r:id="rId2"/>
            </p:custDataLst>
          </p:nvPr>
        </p:nvGrpSpPr>
        <p:grpSpPr>
          <a:xfrm>
            <a:off x="714058" y="2454275"/>
            <a:ext cx="2447925" cy="2254078"/>
            <a:chOff x="2071687" y="3219450"/>
            <a:chExt cx="2447925" cy="2254078"/>
          </a:xfrm>
        </p:grpSpPr>
        <p:sp>
          <p:nvSpPr>
            <p:cNvPr id="10" name="矩形 9"/>
            <p:cNvSpPr/>
            <p:nvPr>
              <p:custDataLst>
                <p:tags r:id="rId3"/>
              </p:custDataLst>
            </p:nvPr>
          </p:nvSpPr>
          <p:spPr>
            <a:xfrm>
              <a:off x="2071687" y="3219450"/>
              <a:ext cx="2447925" cy="152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zh-CN" altLang="en-US" sz="1600" spc="150">
                  <a:solidFill>
                    <a:schemeClr val="lt1"/>
                  </a:solidFill>
                  <a:latin typeface="微软雅黑" panose="020b0503020204020204" pitchFamily="34" charset="-122"/>
                  <a:ea typeface="微软雅黑" panose="020b0503020204020204" pitchFamily="34" charset="-122"/>
                </a:rPr>
                <a:t>了解患者治疗效果</a:t>
              </a:r>
              <a:endParaRPr lang="zh-CN" altLang="en-US" sz="1600" spc="150">
                <a:solidFill>
                  <a:schemeClr val="lt1"/>
                </a:solidFill>
                <a:latin typeface="微软雅黑" panose="020b0503020204020204" pitchFamily="34" charset="-122"/>
                <a:ea typeface="微软雅黑" panose="020b0503020204020204" pitchFamily="34" charset="-122"/>
              </a:endParaRPr>
            </a:p>
          </p:txBody>
        </p:sp>
        <p:sp>
          <p:nvSpPr>
            <p:cNvPr id="30" name="任意多边形 29"/>
            <p:cNvSpPr/>
            <p:nvPr>
              <p:custDataLst>
                <p:tags r:id="rId4"/>
              </p:custDataLst>
            </p:nvPr>
          </p:nvSpPr>
          <p:spPr>
            <a:xfrm>
              <a:off x="3052762" y="4743450"/>
              <a:ext cx="485775" cy="285879"/>
            </a:xfrm>
            <a:custGeom>
              <a:gdLst>
                <a:gd name="connsiteX0" fmla="*/ 412331 w 485775"/>
                <a:gd name="connsiteY0" fmla="*/ 0 h 285879"/>
                <a:gd name="connsiteX1" fmla="*/ 485775 w 485775"/>
                <a:gd name="connsiteY1" fmla="*/ 0 h 285879"/>
                <a:gd name="connsiteX2" fmla="*/ 342836 w 485775"/>
                <a:gd name="connsiteY2" fmla="*/ 285879 h 285879"/>
                <a:gd name="connsiteX3" fmla="*/ 334071 w 485775"/>
                <a:gd name="connsiteY3" fmla="*/ 279969 h 285879"/>
                <a:gd name="connsiteX4" fmla="*/ 278006 w 485775"/>
                <a:gd name="connsiteY4" fmla="*/ 268650 h 285879"/>
                <a:gd name="connsiteX5" fmla="*/ 0 w 485775"/>
                <a:gd name="connsiteY5" fmla="*/ 0 h 285879"/>
                <a:gd name="connsiteX6" fmla="*/ 73444 w 485775"/>
                <a:gd name="connsiteY6" fmla="*/ 0 h 285879"/>
                <a:gd name="connsiteX7" fmla="*/ 207769 w 485775"/>
                <a:gd name="connsiteY7" fmla="*/ 268650 h 285879"/>
                <a:gd name="connsiteX8" fmla="*/ 151703 w 485775"/>
                <a:gd name="connsiteY8" fmla="*/ 279969 h 285879"/>
                <a:gd name="connsiteX9" fmla="*/ 142939 w 485775"/>
                <a:gd name="connsiteY9" fmla="*/ 285878 h 2858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5775" h="285879">
                  <a:moveTo>
                    <a:pt x="412331" y="0"/>
                  </a:moveTo>
                  <a:lnTo>
                    <a:pt x="485775" y="0"/>
                  </a:lnTo>
                  <a:lnTo>
                    <a:pt x="342836" y="285879"/>
                  </a:lnTo>
                  <a:lnTo>
                    <a:pt x="334071" y="279969"/>
                  </a:lnTo>
                  <a:lnTo>
                    <a:pt x="278006" y="268650"/>
                  </a:lnTo>
                  <a:close/>
                  <a:moveTo>
                    <a:pt x="0" y="0"/>
                  </a:moveTo>
                  <a:lnTo>
                    <a:pt x="73444" y="0"/>
                  </a:lnTo>
                  <a:lnTo>
                    <a:pt x="207769" y="268650"/>
                  </a:lnTo>
                  <a:lnTo>
                    <a:pt x="151703" y="279969"/>
                  </a:lnTo>
                  <a:lnTo>
                    <a:pt x="142939" y="28587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2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schemeClr val="bg1"/>
                </a:solidFill>
                <a:latin typeface="微软雅黑" panose="020b0503020204020204" pitchFamily="34" charset="-122"/>
                <a:ea typeface="微软雅黑" panose="020b0503020204020204" pitchFamily="34" charset="-122"/>
              </a:endParaRPr>
            </a:p>
          </p:txBody>
        </p:sp>
        <p:sp>
          <p:nvSpPr>
            <p:cNvPr id="27" name="任意多边形 26"/>
            <p:cNvSpPr/>
            <p:nvPr>
              <p:custDataLst>
                <p:tags r:id="rId5"/>
              </p:custDataLst>
            </p:nvPr>
          </p:nvSpPr>
          <p:spPr>
            <a:xfrm>
              <a:off x="3061390" y="5005010"/>
              <a:ext cx="468518" cy="468518"/>
            </a:xfrm>
            <a:custGeom>
              <a:gdLst>
                <a:gd name="connsiteX0" fmla="*/ 234259 w 468518"/>
                <a:gd name="connsiteY0" fmla="*/ 35545 h 468518"/>
                <a:gd name="connsiteX1" fmla="*/ 432973 w 468518"/>
                <a:gd name="connsiteY1" fmla="*/ 234259 h 468518"/>
                <a:gd name="connsiteX2" fmla="*/ 234259 w 468518"/>
                <a:gd name="connsiteY2" fmla="*/ 432973 h 468518"/>
                <a:gd name="connsiteX3" fmla="*/ 35545 w 468518"/>
                <a:gd name="connsiteY3" fmla="*/ 234259 h 468518"/>
                <a:gd name="connsiteX4" fmla="*/ 234259 w 468518"/>
                <a:gd name="connsiteY4" fmla="*/ 35545 h 468518"/>
                <a:gd name="connsiteX5" fmla="*/ 234259 w 468518"/>
                <a:gd name="connsiteY5" fmla="*/ 17341 h 468518"/>
                <a:gd name="connsiteX6" fmla="*/ 17341 w 468518"/>
                <a:gd name="connsiteY6" fmla="*/ 234259 h 468518"/>
                <a:gd name="connsiteX7" fmla="*/ 234259 w 468518"/>
                <a:gd name="connsiteY7" fmla="*/ 451177 h 468518"/>
                <a:gd name="connsiteX8" fmla="*/ 451177 w 468518"/>
                <a:gd name="connsiteY8" fmla="*/ 234259 h 468518"/>
                <a:gd name="connsiteX9" fmla="*/ 234259 w 468518"/>
                <a:gd name="connsiteY9" fmla="*/ 17341 h 468518"/>
                <a:gd name="connsiteX10" fmla="*/ 234259 w 468518"/>
                <a:gd name="connsiteY10" fmla="*/ 0 h 468518"/>
                <a:gd name="connsiteX11" fmla="*/ 468518 w 468518"/>
                <a:gd name="connsiteY11" fmla="*/ 234259 h 468518"/>
                <a:gd name="connsiteX12" fmla="*/ 234259 w 468518"/>
                <a:gd name="connsiteY12" fmla="*/ 468518 h 468518"/>
                <a:gd name="connsiteX13" fmla="*/ 0 w 468518"/>
                <a:gd name="connsiteY13" fmla="*/ 234259 h 468518"/>
                <a:gd name="connsiteX14" fmla="*/ 234259 w 468518"/>
                <a:gd name="connsiteY14" fmla="*/ 0 h 4685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8518" h="468518">
                  <a:moveTo>
                    <a:pt x="234259" y="35545"/>
                  </a:moveTo>
                  <a:cubicBezTo>
                    <a:pt x="344006" y="35545"/>
                    <a:pt x="432973" y="124512"/>
                    <a:pt x="432973" y="234259"/>
                  </a:cubicBezTo>
                  <a:cubicBezTo>
                    <a:pt x="432973" y="344006"/>
                    <a:pt x="344006" y="432973"/>
                    <a:pt x="234259" y="432973"/>
                  </a:cubicBezTo>
                  <a:cubicBezTo>
                    <a:pt x="124512" y="432973"/>
                    <a:pt x="35545" y="344006"/>
                    <a:pt x="35545" y="234259"/>
                  </a:cubicBezTo>
                  <a:cubicBezTo>
                    <a:pt x="35545" y="124512"/>
                    <a:pt x="124512" y="35545"/>
                    <a:pt x="234259" y="35545"/>
                  </a:cubicBezTo>
                  <a:close/>
                  <a:moveTo>
                    <a:pt x="234259" y="17341"/>
                  </a:moveTo>
                  <a:cubicBezTo>
                    <a:pt x="114458" y="17341"/>
                    <a:pt x="17341" y="114458"/>
                    <a:pt x="17341" y="234259"/>
                  </a:cubicBezTo>
                  <a:cubicBezTo>
                    <a:pt x="17341" y="354060"/>
                    <a:pt x="114458" y="451177"/>
                    <a:pt x="234259" y="451177"/>
                  </a:cubicBezTo>
                  <a:cubicBezTo>
                    <a:pt x="354060" y="451177"/>
                    <a:pt x="451177" y="354060"/>
                    <a:pt x="451177" y="234259"/>
                  </a:cubicBezTo>
                  <a:cubicBezTo>
                    <a:pt x="451177" y="114458"/>
                    <a:pt x="354060" y="17341"/>
                    <a:pt x="234259" y="17341"/>
                  </a:cubicBezTo>
                  <a:close/>
                  <a:moveTo>
                    <a:pt x="234259" y="0"/>
                  </a:moveTo>
                  <a:cubicBezTo>
                    <a:pt x="363637" y="0"/>
                    <a:pt x="468518" y="104881"/>
                    <a:pt x="468518" y="234259"/>
                  </a:cubicBezTo>
                  <a:cubicBezTo>
                    <a:pt x="468518" y="363637"/>
                    <a:pt x="363637" y="468518"/>
                    <a:pt x="234259" y="468518"/>
                  </a:cubicBezTo>
                  <a:cubicBezTo>
                    <a:pt x="104881" y="468518"/>
                    <a:pt x="0" y="363637"/>
                    <a:pt x="0" y="234259"/>
                  </a:cubicBezTo>
                  <a:cubicBezTo>
                    <a:pt x="0" y="104881"/>
                    <a:pt x="104881" y="0"/>
                    <a:pt x="234259" y="0"/>
                  </a:cubicBezTo>
                  <a:close/>
                </a:path>
              </a:pathLst>
            </a:cu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en-US" altLang="zh-CN">
                  <a:solidFill>
                    <a:schemeClr val="bg1"/>
                  </a:solidFill>
                  <a:latin typeface="微软雅黑" panose="020b0503020204020204" pitchFamily="34" charset="-122"/>
                  <a:ea typeface="微软雅黑" panose="020b0503020204020204" pitchFamily="34" charset="-122"/>
                </a:rPr>
                <a:t>A</a:t>
              </a:r>
              <a:endParaRPr lang="en-US" altLang="zh-CN">
                <a:solidFill>
                  <a:schemeClr val="bg1"/>
                </a:solidFill>
                <a:latin typeface="微软雅黑" panose="020b0503020204020204" pitchFamily="34" charset="-122"/>
                <a:ea typeface="微软雅黑" panose="020b0503020204020204" pitchFamily="34" charset="-122"/>
              </a:endParaRPr>
            </a:p>
          </p:txBody>
        </p:sp>
      </p:grpSp>
      <p:grpSp>
        <p:nvGrpSpPr>
          <p:cNvPr id="32" name="组合 31"/>
          <p:cNvGrpSpPr/>
          <p:nvPr>
            <p:custDataLst>
              <p:tags r:id="rId6"/>
            </p:custDataLst>
          </p:nvPr>
        </p:nvGrpSpPr>
        <p:grpSpPr>
          <a:xfrm>
            <a:off x="3466783" y="2454275"/>
            <a:ext cx="2447925" cy="2254078"/>
            <a:chOff x="2071687" y="3219450"/>
            <a:chExt cx="2447925" cy="2254078"/>
          </a:xfrm>
          <a:solidFill>
            <a:srgbClr val="717171"/>
          </a:solidFill>
        </p:grpSpPr>
        <p:sp>
          <p:nvSpPr>
            <p:cNvPr id="33" name="矩形 32"/>
            <p:cNvSpPr/>
            <p:nvPr>
              <p:custDataLst>
                <p:tags r:id="rId7"/>
              </p:custDataLst>
            </p:nvPr>
          </p:nvSpPr>
          <p:spPr>
            <a:xfrm>
              <a:off x="2071687" y="3219450"/>
              <a:ext cx="2447925" cy="1524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zh-CN" altLang="en-US" sz="1600" spc="150">
                  <a:solidFill>
                    <a:schemeClr val="lt1"/>
                  </a:solidFill>
                  <a:latin typeface="微软雅黑" panose="020b0503020204020204" pitchFamily="34" charset="-122"/>
                  <a:ea typeface="微软雅黑" panose="020b0503020204020204" pitchFamily="34" charset="-122"/>
                </a:rPr>
                <a:t>增加和患者粘稠度</a:t>
              </a:r>
              <a:endParaRPr lang="zh-CN" altLang="en-US" sz="1600" spc="150">
                <a:solidFill>
                  <a:schemeClr val="lt1"/>
                </a:solidFill>
                <a:latin typeface="微软雅黑" panose="020b0503020204020204" pitchFamily="34" charset="-122"/>
                <a:ea typeface="微软雅黑" panose="020b0503020204020204" pitchFamily="34" charset="-122"/>
              </a:endParaRPr>
            </a:p>
            <a:p>
              <a:pPr algn="ctr">
                <a:lnSpc>
                  <a:spcPct val="120000"/>
                </a:lnSpc>
              </a:pPr>
              <a:r>
                <a:rPr lang="zh-CN" altLang="en-US" sz="1600" spc="150">
                  <a:solidFill>
                    <a:schemeClr val="lt1"/>
                  </a:solidFill>
                  <a:latin typeface="微软雅黑" panose="020b0503020204020204" pitchFamily="34" charset="-122"/>
                  <a:ea typeface="微软雅黑" panose="020b0503020204020204" pitchFamily="34" charset="-122"/>
                </a:rPr>
                <a:t>挖掘潜在需求</a:t>
              </a:r>
              <a:endParaRPr lang="zh-CN" altLang="en-US" sz="1600" spc="150">
                <a:solidFill>
                  <a:schemeClr val="lt1"/>
                </a:solidFill>
                <a:latin typeface="微软雅黑" panose="020b0503020204020204" pitchFamily="34" charset="-122"/>
                <a:ea typeface="微软雅黑" panose="020b0503020204020204" pitchFamily="34" charset="-122"/>
              </a:endParaRPr>
            </a:p>
          </p:txBody>
        </p:sp>
        <p:sp>
          <p:nvSpPr>
            <p:cNvPr id="34" name="任意多边形 33"/>
            <p:cNvSpPr/>
            <p:nvPr>
              <p:custDataLst>
                <p:tags r:id="rId8"/>
              </p:custDataLst>
            </p:nvPr>
          </p:nvSpPr>
          <p:spPr>
            <a:xfrm>
              <a:off x="3052762" y="4743450"/>
              <a:ext cx="485775" cy="285879"/>
            </a:xfrm>
            <a:custGeom>
              <a:gdLst>
                <a:gd name="connsiteX0" fmla="*/ 412331 w 485775"/>
                <a:gd name="connsiteY0" fmla="*/ 0 h 285879"/>
                <a:gd name="connsiteX1" fmla="*/ 485775 w 485775"/>
                <a:gd name="connsiteY1" fmla="*/ 0 h 285879"/>
                <a:gd name="connsiteX2" fmla="*/ 342836 w 485775"/>
                <a:gd name="connsiteY2" fmla="*/ 285879 h 285879"/>
                <a:gd name="connsiteX3" fmla="*/ 334071 w 485775"/>
                <a:gd name="connsiteY3" fmla="*/ 279969 h 285879"/>
                <a:gd name="connsiteX4" fmla="*/ 278006 w 485775"/>
                <a:gd name="connsiteY4" fmla="*/ 268650 h 285879"/>
                <a:gd name="connsiteX5" fmla="*/ 0 w 485775"/>
                <a:gd name="connsiteY5" fmla="*/ 0 h 285879"/>
                <a:gd name="connsiteX6" fmla="*/ 73444 w 485775"/>
                <a:gd name="connsiteY6" fmla="*/ 0 h 285879"/>
                <a:gd name="connsiteX7" fmla="*/ 207769 w 485775"/>
                <a:gd name="connsiteY7" fmla="*/ 268650 h 285879"/>
                <a:gd name="connsiteX8" fmla="*/ 151703 w 485775"/>
                <a:gd name="connsiteY8" fmla="*/ 279969 h 285879"/>
                <a:gd name="connsiteX9" fmla="*/ 142939 w 485775"/>
                <a:gd name="connsiteY9" fmla="*/ 285878 h 2858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5775" h="285879">
                  <a:moveTo>
                    <a:pt x="412331" y="0"/>
                  </a:moveTo>
                  <a:lnTo>
                    <a:pt x="485775" y="0"/>
                  </a:lnTo>
                  <a:lnTo>
                    <a:pt x="342836" y="285879"/>
                  </a:lnTo>
                  <a:lnTo>
                    <a:pt x="334071" y="279969"/>
                  </a:lnTo>
                  <a:lnTo>
                    <a:pt x="278006" y="268650"/>
                  </a:lnTo>
                  <a:close/>
                  <a:moveTo>
                    <a:pt x="0" y="0"/>
                  </a:moveTo>
                  <a:lnTo>
                    <a:pt x="73444" y="0"/>
                  </a:lnTo>
                  <a:lnTo>
                    <a:pt x="207769" y="268650"/>
                  </a:lnTo>
                  <a:lnTo>
                    <a:pt x="151703" y="279969"/>
                  </a:lnTo>
                  <a:lnTo>
                    <a:pt x="142939" y="285878"/>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2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schemeClr val="bg1"/>
                </a:solidFill>
                <a:latin typeface="微软雅黑" panose="020b0503020204020204" pitchFamily="34" charset="-122"/>
                <a:ea typeface="微软雅黑" panose="020b0503020204020204" pitchFamily="34" charset="-122"/>
              </a:endParaRPr>
            </a:p>
          </p:txBody>
        </p:sp>
        <p:sp>
          <p:nvSpPr>
            <p:cNvPr id="35" name="任意多边形 34"/>
            <p:cNvSpPr/>
            <p:nvPr>
              <p:custDataLst>
                <p:tags r:id="rId9"/>
              </p:custDataLst>
            </p:nvPr>
          </p:nvSpPr>
          <p:spPr>
            <a:xfrm>
              <a:off x="3061390" y="5005010"/>
              <a:ext cx="468518" cy="468518"/>
            </a:xfrm>
            <a:custGeom>
              <a:gdLst>
                <a:gd name="connsiteX0" fmla="*/ 234259 w 468518"/>
                <a:gd name="connsiteY0" fmla="*/ 35545 h 468518"/>
                <a:gd name="connsiteX1" fmla="*/ 432973 w 468518"/>
                <a:gd name="connsiteY1" fmla="*/ 234259 h 468518"/>
                <a:gd name="connsiteX2" fmla="*/ 234259 w 468518"/>
                <a:gd name="connsiteY2" fmla="*/ 432973 h 468518"/>
                <a:gd name="connsiteX3" fmla="*/ 35545 w 468518"/>
                <a:gd name="connsiteY3" fmla="*/ 234259 h 468518"/>
                <a:gd name="connsiteX4" fmla="*/ 234259 w 468518"/>
                <a:gd name="connsiteY4" fmla="*/ 35545 h 468518"/>
                <a:gd name="connsiteX5" fmla="*/ 234259 w 468518"/>
                <a:gd name="connsiteY5" fmla="*/ 17341 h 468518"/>
                <a:gd name="connsiteX6" fmla="*/ 17341 w 468518"/>
                <a:gd name="connsiteY6" fmla="*/ 234259 h 468518"/>
                <a:gd name="connsiteX7" fmla="*/ 234259 w 468518"/>
                <a:gd name="connsiteY7" fmla="*/ 451177 h 468518"/>
                <a:gd name="connsiteX8" fmla="*/ 451177 w 468518"/>
                <a:gd name="connsiteY8" fmla="*/ 234259 h 468518"/>
                <a:gd name="connsiteX9" fmla="*/ 234259 w 468518"/>
                <a:gd name="connsiteY9" fmla="*/ 17341 h 468518"/>
                <a:gd name="connsiteX10" fmla="*/ 234259 w 468518"/>
                <a:gd name="connsiteY10" fmla="*/ 0 h 468518"/>
                <a:gd name="connsiteX11" fmla="*/ 468518 w 468518"/>
                <a:gd name="connsiteY11" fmla="*/ 234259 h 468518"/>
                <a:gd name="connsiteX12" fmla="*/ 234259 w 468518"/>
                <a:gd name="connsiteY12" fmla="*/ 468518 h 468518"/>
                <a:gd name="connsiteX13" fmla="*/ 0 w 468518"/>
                <a:gd name="connsiteY13" fmla="*/ 234259 h 468518"/>
                <a:gd name="connsiteX14" fmla="*/ 234259 w 468518"/>
                <a:gd name="connsiteY14" fmla="*/ 0 h 4685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8518" h="468518">
                  <a:moveTo>
                    <a:pt x="234259" y="35545"/>
                  </a:moveTo>
                  <a:cubicBezTo>
                    <a:pt x="344006" y="35545"/>
                    <a:pt x="432973" y="124512"/>
                    <a:pt x="432973" y="234259"/>
                  </a:cubicBezTo>
                  <a:cubicBezTo>
                    <a:pt x="432973" y="344006"/>
                    <a:pt x="344006" y="432973"/>
                    <a:pt x="234259" y="432973"/>
                  </a:cubicBezTo>
                  <a:cubicBezTo>
                    <a:pt x="124512" y="432973"/>
                    <a:pt x="35545" y="344006"/>
                    <a:pt x="35545" y="234259"/>
                  </a:cubicBezTo>
                  <a:cubicBezTo>
                    <a:pt x="35545" y="124512"/>
                    <a:pt x="124512" y="35545"/>
                    <a:pt x="234259" y="35545"/>
                  </a:cubicBezTo>
                  <a:close/>
                  <a:moveTo>
                    <a:pt x="234259" y="17341"/>
                  </a:moveTo>
                  <a:cubicBezTo>
                    <a:pt x="114458" y="17341"/>
                    <a:pt x="17341" y="114458"/>
                    <a:pt x="17341" y="234259"/>
                  </a:cubicBezTo>
                  <a:cubicBezTo>
                    <a:pt x="17341" y="354060"/>
                    <a:pt x="114458" y="451177"/>
                    <a:pt x="234259" y="451177"/>
                  </a:cubicBezTo>
                  <a:cubicBezTo>
                    <a:pt x="354060" y="451177"/>
                    <a:pt x="451177" y="354060"/>
                    <a:pt x="451177" y="234259"/>
                  </a:cubicBezTo>
                  <a:cubicBezTo>
                    <a:pt x="451177" y="114458"/>
                    <a:pt x="354060" y="17341"/>
                    <a:pt x="234259" y="17341"/>
                  </a:cubicBezTo>
                  <a:close/>
                  <a:moveTo>
                    <a:pt x="234259" y="0"/>
                  </a:moveTo>
                  <a:cubicBezTo>
                    <a:pt x="363637" y="0"/>
                    <a:pt x="468518" y="104881"/>
                    <a:pt x="468518" y="234259"/>
                  </a:cubicBezTo>
                  <a:cubicBezTo>
                    <a:pt x="468518" y="363637"/>
                    <a:pt x="363637" y="468518"/>
                    <a:pt x="234259" y="468518"/>
                  </a:cubicBezTo>
                  <a:cubicBezTo>
                    <a:pt x="104881" y="468518"/>
                    <a:pt x="0" y="363637"/>
                    <a:pt x="0" y="234259"/>
                  </a:cubicBezTo>
                  <a:cubicBezTo>
                    <a:pt x="0" y="104881"/>
                    <a:pt x="104881" y="0"/>
                    <a:pt x="234259" y="0"/>
                  </a:cubicBez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en-US" altLang="zh-CN">
                  <a:solidFill>
                    <a:schemeClr val="bg1"/>
                  </a:solidFill>
                  <a:latin typeface="微软雅黑" panose="020b0503020204020204" pitchFamily="34" charset="-122"/>
                  <a:ea typeface="微软雅黑" panose="020b0503020204020204" pitchFamily="34" charset="-122"/>
                </a:rPr>
                <a:t>B</a:t>
              </a:r>
              <a:endParaRPr lang="en-US" altLang="zh-CN">
                <a:solidFill>
                  <a:schemeClr val="bg1"/>
                </a:solidFill>
                <a:latin typeface="微软雅黑" panose="020b0503020204020204" pitchFamily="34" charset="-122"/>
                <a:ea typeface="微软雅黑" panose="020b0503020204020204" pitchFamily="34" charset="-122"/>
              </a:endParaRPr>
            </a:p>
          </p:txBody>
        </p:sp>
      </p:grpSp>
      <p:grpSp>
        <p:nvGrpSpPr>
          <p:cNvPr id="36" name="组合 35"/>
          <p:cNvGrpSpPr/>
          <p:nvPr>
            <p:custDataLst>
              <p:tags r:id="rId10"/>
            </p:custDataLst>
          </p:nvPr>
        </p:nvGrpSpPr>
        <p:grpSpPr>
          <a:xfrm>
            <a:off x="6219508" y="2454275"/>
            <a:ext cx="2447925" cy="2254078"/>
            <a:chOff x="2071687" y="3219450"/>
            <a:chExt cx="2447925" cy="2254078"/>
          </a:xfrm>
        </p:grpSpPr>
        <p:sp>
          <p:nvSpPr>
            <p:cNvPr id="37" name="矩形 36"/>
            <p:cNvSpPr/>
            <p:nvPr>
              <p:custDataLst>
                <p:tags r:id="rId11"/>
              </p:custDataLst>
            </p:nvPr>
          </p:nvSpPr>
          <p:spPr>
            <a:xfrm>
              <a:off x="2071687" y="3219450"/>
              <a:ext cx="2447925" cy="152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zh-CN" altLang="en-US" sz="1600" spc="150">
                  <a:solidFill>
                    <a:schemeClr val="lt1"/>
                  </a:solidFill>
                  <a:latin typeface="微软雅黑" panose="020b0503020204020204" pitchFamily="34" charset="-122"/>
                  <a:ea typeface="微软雅黑" panose="020b0503020204020204" pitchFamily="34" charset="-122"/>
                </a:rPr>
                <a:t>机构的服务和负责</a:t>
              </a:r>
              <a:endParaRPr lang="zh-CN" altLang="en-US" sz="1600" spc="150">
                <a:solidFill>
                  <a:schemeClr val="lt1"/>
                </a:solidFill>
                <a:latin typeface="微软雅黑" panose="020b0503020204020204" pitchFamily="34" charset="-122"/>
                <a:ea typeface="微软雅黑" panose="020b0503020204020204" pitchFamily="34" charset="-122"/>
              </a:endParaRPr>
            </a:p>
          </p:txBody>
        </p:sp>
        <p:sp>
          <p:nvSpPr>
            <p:cNvPr id="38" name="任意多边形 37"/>
            <p:cNvSpPr/>
            <p:nvPr>
              <p:custDataLst>
                <p:tags r:id="rId12"/>
              </p:custDataLst>
            </p:nvPr>
          </p:nvSpPr>
          <p:spPr>
            <a:xfrm>
              <a:off x="3052762" y="4743450"/>
              <a:ext cx="485775" cy="285879"/>
            </a:xfrm>
            <a:custGeom>
              <a:gdLst>
                <a:gd name="connsiteX0" fmla="*/ 412331 w 485775"/>
                <a:gd name="connsiteY0" fmla="*/ 0 h 285879"/>
                <a:gd name="connsiteX1" fmla="*/ 485775 w 485775"/>
                <a:gd name="connsiteY1" fmla="*/ 0 h 285879"/>
                <a:gd name="connsiteX2" fmla="*/ 342836 w 485775"/>
                <a:gd name="connsiteY2" fmla="*/ 285879 h 285879"/>
                <a:gd name="connsiteX3" fmla="*/ 334071 w 485775"/>
                <a:gd name="connsiteY3" fmla="*/ 279969 h 285879"/>
                <a:gd name="connsiteX4" fmla="*/ 278006 w 485775"/>
                <a:gd name="connsiteY4" fmla="*/ 268650 h 285879"/>
                <a:gd name="connsiteX5" fmla="*/ 0 w 485775"/>
                <a:gd name="connsiteY5" fmla="*/ 0 h 285879"/>
                <a:gd name="connsiteX6" fmla="*/ 73444 w 485775"/>
                <a:gd name="connsiteY6" fmla="*/ 0 h 285879"/>
                <a:gd name="connsiteX7" fmla="*/ 207769 w 485775"/>
                <a:gd name="connsiteY7" fmla="*/ 268650 h 285879"/>
                <a:gd name="connsiteX8" fmla="*/ 151703 w 485775"/>
                <a:gd name="connsiteY8" fmla="*/ 279969 h 285879"/>
                <a:gd name="connsiteX9" fmla="*/ 142939 w 485775"/>
                <a:gd name="connsiteY9" fmla="*/ 285878 h 2858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5775" h="285879">
                  <a:moveTo>
                    <a:pt x="412331" y="0"/>
                  </a:moveTo>
                  <a:lnTo>
                    <a:pt x="485775" y="0"/>
                  </a:lnTo>
                  <a:lnTo>
                    <a:pt x="342836" y="285879"/>
                  </a:lnTo>
                  <a:lnTo>
                    <a:pt x="334071" y="279969"/>
                  </a:lnTo>
                  <a:lnTo>
                    <a:pt x="278006" y="268650"/>
                  </a:lnTo>
                  <a:close/>
                  <a:moveTo>
                    <a:pt x="0" y="0"/>
                  </a:moveTo>
                  <a:lnTo>
                    <a:pt x="73444" y="0"/>
                  </a:lnTo>
                  <a:lnTo>
                    <a:pt x="207769" y="268650"/>
                  </a:lnTo>
                  <a:lnTo>
                    <a:pt x="151703" y="279969"/>
                  </a:lnTo>
                  <a:lnTo>
                    <a:pt x="142939" y="28587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sz="1000">
                <a:solidFill>
                  <a:schemeClr val="bg1"/>
                </a:solidFill>
                <a:latin typeface="微软雅黑" panose="020b0503020204020204" pitchFamily="34" charset="-122"/>
                <a:ea typeface="微软雅黑" panose="020b0503020204020204" pitchFamily="34" charset="-122"/>
              </a:endParaRPr>
            </a:p>
          </p:txBody>
        </p:sp>
        <p:sp>
          <p:nvSpPr>
            <p:cNvPr id="39" name="任意多边形 38"/>
            <p:cNvSpPr/>
            <p:nvPr>
              <p:custDataLst>
                <p:tags r:id="rId13"/>
              </p:custDataLst>
            </p:nvPr>
          </p:nvSpPr>
          <p:spPr>
            <a:xfrm>
              <a:off x="3061390" y="5005010"/>
              <a:ext cx="468518" cy="468518"/>
            </a:xfrm>
            <a:custGeom>
              <a:gdLst>
                <a:gd name="connsiteX0" fmla="*/ 234259 w 468518"/>
                <a:gd name="connsiteY0" fmla="*/ 35545 h 468518"/>
                <a:gd name="connsiteX1" fmla="*/ 432973 w 468518"/>
                <a:gd name="connsiteY1" fmla="*/ 234259 h 468518"/>
                <a:gd name="connsiteX2" fmla="*/ 234259 w 468518"/>
                <a:gd name="connsiteY2" fmla="*/ 432973 h 468518"/>
                <a:gd name="connsiteX3" fmla="*/ 35545 w 468518"/>
                <a:gd name="connsiteY3" fmla="*/ 234259 h 468518"/>
                <a:gd name="connsiteX4" fmla="*/ 234259 w 468518"/>
                <a:gd name="connsiteY4" fmla="*/ 35545 h 468518"/>
                <a:gd name="connsiteX5" fmla="*/ 234259 w 468518"/>
                <a:gd name="connsiteY5" fmla="*/ 17341 h 468518"/>
                <a:gd name="connsiteX6" fmla="*/ 17341 w 468518"/>
                <a:gd name="connsiteY6" fmla="*/ 234259 h 468518"/>
                <a:gd name="connsiteX7" fmla="*/ 234259 w 468518"/>
                <a:gd name="connsiteY7" fmla="*/ 451177 h 468518"/>
                <a:gd name="connsiteX8" fmla="*/ 451177 w 468518"/>
                <a:gd name="connsiteY8" fmla="*/ 234259 h 468518"/>
                <a:gd name="connsiteX9" fmla="*/ 234259 w 468518"/>
                <a:gd name="connsiteY9" fmla="*/ 17341 h 468518"/>
                <a:gd name="connsiteX10" fmla="*/ 234259 w 468518"/>
                <a:gd name="connsiteY10" fmla="*/ 0 h 468518"/>
                <a:gd name="connsiteX11" fmla="*/ 468518 w 468518"/>
                <a:gd name="connsiteY11" fmla="*/ 234259 h 468518"/>
                <a:gd name="connsiteX12" fmla="*/ 234259 w 468518"/>
                <a:gd name="connsiteY12" fmla="*/ 468518 h 468518"/>
                <a:gd name="connsiteX13" fmla="*/ 0 w 468518"/>
                <a:gd name="connsiteY13" fmla="*/ 234259 h 468518"/>
                <a:gd name="connsiteX14" fmla="*/ 234259 w 468518"/>
                <a:gd name="connsiteY14" fmla="*/ 0 h 4685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8518" h="468518">
                  <a:moveTo>
                    <a:pt x="234259" y="35545"/>
                  </a:moveTo>
                  <a:cubicBezTo>
                    <a:pt x="344006" y="35545"/>
                    <a:pt x="432973" y="124512"/>
                    <a:pt x="432973" y="234259"/>
                  </a:cubicBezTo>
                  <a:cubicBezTo>
                    <a:pt x="432973" y="344006"/>
                    <a:pt x="344006" y="432973"/>
                    <a:pt x="234259" y="432973"/>
                  </a:cubicBezTo>
                  <a:cubicBezTo>
                    <a:pt x="124512" y="432973"/>
                    <a:pt x="35545" y="344006"/>
                    <a:pt x="35545" y="234259"/>
                  </a:cubicBezTo>
                  <a:cubicBezTo>
                    <a:pt x="35545" y="124512"/>
                    <a:pt x="124512" y="35545"/>
                    <a:pt x="234259" y="35545"/>
                  </a:cubicBezTo>
                  <a:close/>
                  <a:moveTo>
                    <a:pt x="234259" y="17341"/>
                  </a:moveTo>
                  <a:cubicBezTo>
                    <a:pt x="114458" y="17341"/>
                    <a:pt x="17341" y="114458"/>
                    <a:pt x="17341" y="234259"/>
                  </a:cubicBezTo>
                  <a:cubicBezTo>
                    <a:pt x="17341" y="354060"/>
                    <a:pt x="114458" y="451177"/>
                    <a:pt x="234259" y="451177"/>
                  </a:cubicBezTo>
                  <a:cubicBezTo>
                    <a:pt x="354060" y="451177"/>
                    <a:pt x="451177" y="354060"/>
                    <a:pt x="451177" y="234259"/>
                  </a:cubicBezTo>
                  <a:cubicBezTo>
                    <a:pt x="451177" y="114458"/>
                    <a:pt x="354060" y="17341"/>
                    <a:pt x="234259" y="17341"/>
                  </a:cubicBezTo>
                  <a:close/>
                  <a:moveTo>
                    <a:pt x="234259" y="0"/>
                  </a:moveTo>
                  <a:cubicBezTo>
                    <a:pt x="363637" y="0"/>
                    <a:pt x="468518" y="104881"/>
                    <a:pt x="468518" y="234259"/>
                  </a:cubicBezTo>
                  <a:cubicBezTo>
                    <a:pt x="468518" y="363637"/>
                    <a:pt x="363637" y="468518"/>
                    <a:pt x="234259" y="468518"/>
                  </a:cubicBezTo>
                  <a:cubicBezTo>
                    <a:pt x="104881" y="468518"/>
                    <a:pt x="0" y="363637"/>
                    <a:pt x="0" y="234259"/>
                  </a:cubicBezTo>
                  <a:cubicBezTo>
                    <a:pt x="0" y="104881"/>
                    <a:pt x="104881" y="0"/>
                    <a:pt x="234259" y="0"/>
                  </a:cubicBezTo>
                  <a:close/>
                </a:path>
              </a:pathLst>
            </a:cu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en-US" altLang="zh-CN" sz="2000">
                  <a:solidFill>
                    <a:schemeClr val="bg1"/>
                  </a:solidFill>
                  <a:latin typeface="微软雅黑" panose="020b0503020204020204" pitchFamily="34" charset="-122"/>
                  <a:ea typeface="微软雅黑" panose="020b0503020204020204" pitchFamily="34" charset="-122"/>
                </a:rPr>
                <a:t>C</a:t>
              </a:r>
              <a:endParaRPr lang="en-US" altLang="zh-CN" sz="2000">
                <a:solidFill>
                  <a:schemeClr val="bg1"/>
                </a:solidFill>
                <a:latin typeface="微软雅黑" panose="020b0503020204020204" pitchFamily="34" charset="-122"/>
                <a:ea typeface="微软雅黑" panose="020b0503020204020204" pitchFamily="34" charset="-122"/>
              </a:endParaRPr>
            </a:p>
          </p:txBody>
        </p:sp>
      </p:grpSp>
      <p:grpSp>
        <p:nvGrpSpPr>
          <p:cNvPr id="40" name="组合 39"/>
          <p:cNvGrpSpPr/>
          <p:nvPr>
            <p:custDataLst>
              <p:tags r:id="rId14"/>
            </p:custDataLst>
          </p:nvPr>
        </p:nvGrpSpPr>
        <p:grpSpPr>
          <a:xfrm>
            <a:off x="8972233" y="2454275"/>
            <a:ext cx="2447925" cy="2254078"/>
            <a:chOff x="2071687" y="3219450"/>
            <a:chExt cx="2447925" cy="2254078"/>
          </a:xfrm>
          <a:solidFill>
            <a:srgbClr val="717171"/>
          </a:solidFill>
        </p:grpSpPr>
        <p:sp>
          <p:nvSpPr>
            <p:cNvPr id="41" name="矩形 40"/>
            <p:cNvSpPr/>
            <p:nvPr>
              <p:custDataLst>
                <p:tags r:id="rId15"/>
              </p:custDataLst>
            </p:nvPr>
          </p:nvSpPr>
          <p:spPr>
            <a:xfrm>
              <a:off x="2071687" y="3219450"/>
              <a:ext cx="2447925" cy="1524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zh-CN" altLang="en-US" sz="1600" spc="150">
                  <a:solidFill>
                    <a:schemeClr val="lt1"/>
                  </a:solidFill>
                  <a:latin typeface="微软雅黑" panose="020b0503020204020204" pitchFamily="34" charset="-122"/>
                  <a:ea typeface="微软雅黑" panose="020b0503020204020204" pitchFamily="34" charset="-122"/>
                </a:rPr>
                <a:t>了解患者满意度</a:t>
              </a:r>
              <a:endParaRPr lang="zh-CN" altLang="en-US" sz="1600" spc="150">
                <a:solidFill>
                  <a:schemeClr val="lt1"/>
                </a:solidFill>
                <a:latin typeface="微软雅黑" panose="020b0503020204020204" pitchFamily="34" charset="-122"/>
                <a:ea typeface="微软雅黑" panose="020b0503020204020204" pitchFamily="34" charset="-122"/>
              </a:endParaRPr>
            </a:p>
          </p:txBody>
        </p:sp>
        <p:sp>
          <p:nvSpPr>
            <p:cNvPr id="42" name="任意多边形 41"/>
            <p:cNvSpPr/>
            <p:nvPr>
              <p:custDataLst>
                <p:tags r:id="rId16"/>
              </p:custDataLst>
            </p:nvPr>
          </p:nvSpPr>
          <p:spPr>
            <a:xfrm>
              <a:off x="3052762" y="4743450"/>
              <a:ext cx="485775" cy="285879"/>
            </a:xfrm>
            <a:custGeom>
              <a:gdLst>
                <a:gd name="connsiteX0" fmla="*/ 412331 w 485775"/>
                <a:gd name="connsiteY0" fmla="*/ 0 h 285879"/>
                <a:gd name="connsiteX1" fmla="*/ 485775 w 485775"/>
                <a:gd name="connsiteY1" fmla="*/ 0 h 285879"/>
                <a:gd name="connsiteX2" fmla="*/ 342836 w 485775"/>
                <a:gd name="connsiteY2" fmla="*/ 285879 h 285879"/>
                <a:gd name="connsiteX3" fmla="*/ 334071 w 485775"/>
                <a:gd name="connsiteY3" fmla="*/ 279969 h 285879"/>
                <a:gd name="connsiteX4" fmla="*/ 278006 w 485775"/>
                <a:gd name="connsiteY4" fmla="*/ 268650 h 285879"/>
                <a:gd name="connsiteX5" fmla="*/ 0 w 485775"/>
                <a:gd name="connsiteY5" fmla="*/ 0 h 285879"/>
                <a:gd name="connsiteX6" fmla="*/ 73444 w 485775"/>
                <a:gd name="connsiteY6" fmla="*/ 0 h 285879"/>
                <a:gd name="connsiteX7" fmla="*/ 207769 w 485775"/>
                <a:gd name="connsiteY7" fmla="*/ 268650 h 285879"/>
                <a:gd name="connsiteX8" fmla="*/ 151703 w 485775"/>
                <a:gd name="connsiteY8" fmla="*/ 279969 h 285879"/>
                <a:gd name="connsiteX9" fmla="*/ 142939 w 485775"/>
                <a:gd name="connsiteY9" fmla="*/ 285878 h 2858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5775" h="285879">
                  <a:moveTo>
                    <a:pt x="412331" y="0"/>
                  </a:moveTo>
                  <a:lnTo>
                    <a:pt x="485775" y="0"/>
                  </a:lnTo>
                  <a:lnTo>
                    <a:pt x="342836" y="285879"/>
                  </a:lnTo>
                  <a:lnTo>
                    <a:pt x="334071" y="279969"/>
                  </a:lnTo>
                  <a:lnTo>
                    <a:pt x="278006" y="268650"/>
                  </a:lnTo>
                  <a:close/>
                  <a:moveTo>
                    <a:pt x="0" y="0"/>
                  </a:moveTo>
                  <a:lnTo>
                    <a:pt x="73444" y="0"/>
                  </a:lnTo>
                  <a:lnTo>
                    <a:pt x="207769" y="268650"/>
                  </a:lnTo>
                  <a:lnTo>
                    <a:pt x="151703" y="279969"/>
                  </a:lnTo>
                  <a:lnTo>
                    <a:pt x="142939" y="285878"/>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2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schemeClr val="bg1"/>
                </a:solidFill>
                <a:latin typeface="微软雅黑" panose="020b0503020204020204" pitchFamily="34" charset="-122"/>
                <a:ea typeface="微软雅黑" panose="020b0503020204020204" pitchFamily="34" charset="-122"/>
              </a:endParaRPr>
            </a:p>
          </p:txBody>
        </p:sp>
        <p:sp>
          <p:nvSpPr>
            <p:cNvPr id="43" name="任意多边形 42"/>
            <p:cNvSpPr/>
            <p:nvPr>
              <p:custDataLst>
                <p:tags r:id="rId17"/>
              </p:custDataLst>
            </p:nvPr>
          </p:nvSpPr>
          <p:spPr>
            <a:xfrm>
              <a:off x="3061390" y="5005010"/>
              <a:ext cx="468518" cy="468518"/>
            </a:xfrm>
            <a:custGeom>
              <a:gdLst>
                <a:gd name="connsiteX0" fmla="*/ 234259 w 468518"/>
                <a:gd name="connsiteY0" fmla="*/ 35545 h 468518"/>
                <a:gd name="connsiteX1" fmla="*/ 432973 w 468518"/>
                <a:gd name="connsiteY1" fmla="*/ 234259 h 468518"/>
                <a:gd name="connsiteX2" fmla="*/ 234259 w 468518"/>
                <a:gd name="connsiteY2" fmla="*/ 432973 h 468518"/>
                <a:gd name="connsiteX3" fmla="*/ 35545 w 468518"/>
                <a:gd name="connsiteY3" fmla="*/ 234259 h 468518"/>
                <a:gd name="connsiteX4" fmla="*/ 234259 w 468518"/>
                <a:gd name="connsiteY4" fmla="*/ 35545 h 468518"/>
                <a:gd name="connsiteX5" fmla="*/ 234259 w 468518"/>
                <a:gd name="connsiteY5" fmla="*/ 17341 h 468518"/>
                <a:gd name="connsiteX6" fmla="*/ 17341 w 468518"/>
                <a:gd name="connsiteY6" fmla="*/ 234259 h 468518"/>
                <a:gd name="connsiteX7" fmla="*/ 234259 w 468518"/>
                <a:gd name="connsiteY7" fmla="*/ 451177 h 468518"/>
                <a:gd name="connsiteX8" fmla="*/ 451177 w 468518"/>
                <a:gd name="connsiteY8" fmla="*/ 234259 h 468518"/>
                <a:gd name="connsiteX9" fmla="*/ 234259 w 468518"/>
                <a:gd name="connsiteY9" fmla="*/ 17341 h 468518"/>
                <a:gd name="connsiteX10" fmla="*/ 234259 w 468518"/>
                <a:gd name="connsiteY10" fmla="*/ 0 h 468518"/>
                <a:gd name="connsiteX11" fmla="*/ 468518 w 468518"/>
                <a:gd name="connsiteY11" fmla="*/ 234259 h 468518"/>
                <a:gd name="connsiteX12" fmla="*/ 234259 w 468518"/>
                <a:gd name="connsiteY12" fmla="*/ 468518 h 468518"/>
                <a:gd name="connsiteX13" fmla="*/ 0 w 468518"/>
                <a:gd name="connsiteY13" fmla="*/ 234259 h 468518"/>
                <a:gd name="connsiteX14" fmla="*/ 234259 w 468518"/>
                <a:gd name="connsiteY14" fmla="*/ 0 h 46851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8518" h="468518">
                  <a:moveTo>
                    <a:pt x="234259" y="35545"/>
                  </a:moveTo>
                  <a:cubicBezTo>
                    <a:pt x="344006" y="35545"/>
                    <a:pt x="432973" y="124512"/>
                    <a:pt x="432973" y="234259"/>
                  </a:cubicBezTo>
                  <a:cubicBezTo>
                    <a:pt x="432973" y="344006"/>
                    <a:pt x="344006" y="432973"/>
                    <a:pt x="234259" y="432973"/>
                  </a:cubicBezTo>
                  <a:cubicBezTo>
                    <a:pt x="124512" y="432973"/>
                    <a:pt x="35545" y="344006"/>
                    <a:pt x="35545" y="234259"/>
                  </a:cubicBezTo>
                  <a:cubicBezTo>
                    <a:pt x="35545" y="124512"/>
                    <a:pt x="124512" y="35545"/>
                    <a:pt x="234259" y="35545"/>
                  </a:cubicBezTo>
                  <a:close/>
                  <a:moveTo>
                    <a:pt x="234259" y="17341"/>
                  </a:moveTo>
                  <a:cubicBezTo>
                    <a:pt x="114458" y="17341"/>
                    <a:pt x="17341" y="114458"/>
                    <a:pt x="17341" y="234259"/>
                  </a:cubicBezTo>
                  <a:cubicBezTo>
                    <a:pt x="17341" y="354060"/>
                    <a:pt x="114458" y="451177"/>
                    <a:pt x="234259" y="451177"/>
                  </a:cubicBezTo>
                  <a:cubicBezTo>
                    <a:pt x="354060" y="451177"/>
                    <a:pt x="451177" y="354060"/>
                    <a:pt x="451177" y="234259"/>
                  </a:cubicBezTo>
                  <a:cubicBezTo>
                    <a:pt x="451177" y="114458"/>
                    <a:pt x="354060" y="17341"/>
                    <a:pt x="234259" y="17341"/>
                  </a:cubicBezTo>
                  <a:close/>
                  <a:moveTo>
                    <a:pt x="234259" y="0"/>
                  </a:moveTo>
                  <a:cubicBezTo>
                    <a:pt x="363637" y="0"/>
                    <a:pt x="468518" y="104881"/>
                    <a:pt x="468518" y="234259"/>
                  </a:cubicBezTo>
                  <a:cubicBezTo>
                    <a:pt x="468518" y="363637"/>
                    <a:pt x="363637" y="468518"/>
                    <a:pt x="234259" y="468518"/>
                  </a:cubicBezTo>
                  <a:cubicBezTo>
                    <a:pt x="104881" y="468518"/>
                    <a:pt x="0" y="363637"/>
                    <a:pt x="0" y="234259"/>
                  </a:cubicBezTo>
                  <a:cubicBezTo>
                    <a:pt x="0" y="104881"/>
                    <a:pt x="104881" y="0"/>
                    <a:pt x="234259" y="0"/>
                  </a:cubicBezTo>
                  <a:close/>
                </a:path>
              </a:pathLst>
            </a:cu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en-US" altLang="zh-CN">
                  <a:solidFill>
                    <a:schemeClr val="bg1"/>
                  </a:solidFill>
                  <a:latin typeface="微软雅黑" panose="020b0503020204020204" pitchFamily="34" charset="-122"/>
                  <a:ea typeface="微软雅黑" panose="020b0503020204020204" pitchFamily="34" charset="-122"/>
                </a:rPr>
                <a:t>D</a:t>
              </a:r>
              <a:endParaRPr lang="en-US" altLang="zh-CN">
                <a:solidFill>
                  <a:schemeClr val="bg1"/>
                </a:solidFill>
                <a:latin typeface="微软雅黑" panose="020b0503020204020204" pitchFamily="34" charset="-122"/>
                <a:ea typeface="微软雅黑" panose="020b0503020204020204" pitchFamily="34" charset="-122"/>
              </a:endParaRPr>
            </a:p>
          </p:txBody>
        </p:sp>
      </p:grpSp>
      <p:sp>
        <p:nvSpPr>
          <p:cNvPr id="2" name="任意形状 8"/>
          <p:cNvSpPr/>
          <p:nvPr userDrawn="1">
            <p:custDataLst>
              <p:tags r:id="rId18"/>
            </p:custDataLst>
          </p:nvPr>
        </p:nvSpPr>
        <p:spPr>
          <a:xfrm>
            <a:off x="9727092" y="-51"/>
            <a:ext cx="2464998" cy="2403231"/>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
        <p:nvSpPr>
          <p:cNvPr id="5" name="任意形状 8"/>
          <p:cNvSpPr/>
          <p:nvPr userDrawn="1">
            <p:custDataLst>
              <p:tags r:id="rId19"/>
            </p:custDataLst>
          </p:nvPr>
        </p:nvSpPr>
        <p:spPr>
          <a:xfrm rot="10800000">
            <a:off x="0" y="5480050"/>
            <a:ext cx="1412875" cy="137795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Tree>
    <p:custDataLst>
      <p:tags r:id="rId2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 name="组合 13"/>
          <p:cNvGrpSpPr/>
          <p:nvPr/>
        </p:nvGrpSpPr>
        <p:grpSpPr>
          <a:xfrm>
            <a:off x="0" y="208280"/>
            <a:ext cx="5059680" cy="583565"/>
            <a:chOff x="0" y="328"/>
            <a:chExt cx="7968" cy="919"/>
          </a:xfrm>
        </p:grpSpPr>
        <p:sp>
          <p:nvSpPr>
            <p:cNvPr id="3" name="矩形 2"/>
            <p:cNvSpPr/>
            <p:nvPr/>
          </p:nvSpPr>
          <p:spPr>
            <a:xfrm>
              <a:off x="0" y="540"/>
              <a:ext cx="794" cy="49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黑体" panose="02010609060101010101" charset="-122"/>
                <a:sym typeface="Arial" pitchFamily="34" charset="0"/>
              </a:endParaRPr>
            </a:p>
          </p:txBody>
        </p:sp>
        <p:sp>
          <p:nvSpPr>
            <p:cNvPr id="4" name="文本框 3"/>
            <p:cNvSpPr txBox="1"/>
            <p:nvPr/>
          </p:nvSpPr>
          <p:spPr>
            <a:xfrm>
              <a:off x="1000" y="328"/>
              <a:ext cx="6968"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未成交回访沟通技巧</a:t>
              </a:r>
              <a:endPar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grpSp>
      <p:sp>
        <p:nvSpPr>
          <p:cNvPr id="44" name="Freeform 153"/>
          <p:cNvSpPr/>
          <p:nvPr>
            <p:custDataLst>
              <p:tags r:id="rId2"/>
            </p:custDataLst>
          </p:nvPr>
        </p:nvSpPr>
        <p:spPr bwMode="auto">
          <a:xfrm>
            <a:off x="5635218" y="1820311"/>
            <a:ext cx="2765766" cy="1888727"/>
          </a:xfrm>
          <a:custGeom>
            <a:gdLst>
              <a:gd name="T0" fmla="*/ 1289 w 1293"/>
              <a:gd name="T1" fmla="*/ 259 h 871"/>
              <a:gd name="T2" fmla="*/ 1257 w 1293"/>
              <a:gd name="T3" fmla="*/ 159 h 871"/>
              <a:gd name="T4" fmla="*/ 1058 w 1293"/>
              <a:gd name="T5" fmla="*/ 8 h 871"/>
              <a:gd name="T6" fmla="*/ 1009 w 1293"/>
              <a:gd name="T7" fmla="*/ 2 h 871"/>
              <a:gd name="T8" fmla="*/ 875 w 1293"/>
              <a:gd name="T9" fmla="*/ 8 h 871"/>
              <a:gd name="T10" fmla="*/ 742 w 1293"/>
              <a:gd name="T11" fmla="*/ 33 h 871"/>
              <a:gd name="T12" fmla="*/ 536 w 1293"/>
              <a:gd name="T13" fmla="*/ 110 h 871"/>
              <a:gd name="T14" fmla="*/ 352 w 1293"/>
              <a:gd name="T15" fmla="*/ 228 h 871"/>
              <a:gd name="T16" fmla="*/ 177 w 1293"/>
              <a:gd name="T17" fmla="*/ 408 h 871"/>
              <a:gd name="T18" fmla="*/ 58 w 1293"/>
              <a:gd name="T19" fmla="*/ 608 h 871"/>
              <a:gd name="T20" fmla="*/ 4 w 1293"/>
              <a:gd name="T21" fmla="*/ 760 h 871"/>
              <a:gd name="T22" fmla="*/ 0 w 1293"/>
              <a:gd name="T23" fmla="*/ 785 h 871"/>
              <a:gd name="T24" fmla="*/ 15 w 1293"/>
              <a:gd name="T25" fmla="*/ 772 h 871"/>
              <a:gd name="T26" fmla="*/ 101 w 1293"/>
              <a:gd name="T27" fmla="*/ 710 h 871"/>
              <a:gd name="T28" fmla="*/ 214 w 1293"/>
              <a:gd name="T29" fmla="*/ 674 h 871"/>
              <a:gd name="T30" fmla="*/ 297 w 1293"/>
              <a:gd name="T31" fmla="*/ 671 h 871"/>
              <a:gd name="T32" fmla="*/ 391 w 1293"/>
              <a:gd name="T33" fmla="*/ 693 h 871"/>
              <a:gd name="T34" fmla="*/ 515 w 1293"/>
              <a:gd name="T35" fmla="*/ 772 h 871"/>
              <a:gd name="T36" fmla="*/ 581 w 1293"/>
              <a:gd name="T37" fmla="*/ 858 h 871"/>
              <a:gd name="T38" fmla="*/ 587 w 1293"/>
              <a:gd name="T39" fmla="*/ 869 h 871"/>
              <a:gd name="T40" fmla="*/ 592 w 1293"/>
              <a:gd name="T41" fmla="*/ 869 h 871"/>
              <a:gd name="T42" fmla="*/ 595 w 1293"/>
              <a:gd name="T43" fmla="*/ 862 h 871"/>
              <a:gd name="T44" fmla="*/ 648 w 1293"/>
              <a:gd name="T45" fmla="*/ 770 h 871"/>
              <a:gd name="T46" fmla="*/ 738 w 1293"/>
              <a:gd name="T47" fmla="*/ 680 h 871"/>
              <a:gd name="T48" fmla="*/ 884 w 1293"/>
              <a:gd name="T49" fmla="*/ 610 h 871"/>
              <a:gd name="T50" fmla="*/ 971 w 1293"/>
              <a:gd name="T51" fmla="*/ 597 h 871"/>
              <a:gd name="T52" fmla="*/ 992 w 1293"/>
              <a:gd name="T53" fmla="*/ 596 h 871"/>
              <a:gd name="T54" fmla="*/ 1066 w 1293"/>
              <a:gd name="T55" fmla="*/ 587 h 871"/>
              <a:gd name="T56" fmla="*/ 1159 w 1293"/>
              <a:gd name="T57" fmla="*/ 546 h 871"/>
              <a:gd name="T58" fmla="*/ 1270 w 1293"/>
              <a:gd name="T59" fmla="*/ 412 h 871"/>
              <a:gd name="T60" fmla="*/ 1292 w 1293"/>
              <a:gd name="T61" fmla="*/ 306 h 871"/>
              <a:gd name="T62" fmla="*/ 1289 w 1293"/>
              <a:gd name="T63" fmla="*/ 259 h 8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293" h="871">
                <a:moveTo>
                  <a:pt x="1289" y="259"/>
                </a:moveTo>
                <a:cubicBezTo>
                  <a:pt x="1286" y="223"/>
                  <a:pt x="1274" y="190"/>
                  <a:pt x="1257" y="159"/>
                </a:cubicBezTo>
                <a:cubicBezTo>
                  <a:pt x="1213" y="79"/>
                  <a:pt x="1146" y="29"/>
                  <a:pt x="1058" y="8"/>
                </a:cubicBezTo>
                <a:cubicBezTo>
                  <a:pt x="1042" y="5"/>
                  <a:pt x="1026" y="2"/>
                  <a:pt x="1009" y="2"/>
                </a:cubicBezTo>
                <a:cubicBezTo>
                  <a:pt x="964" y="0"/>
                  <a:pt x="919" y="3"/>
                  <a:pt x="875" y="8"/>
                </a:cubicBezTo>
                <a:cubicBezTo>
                  <a:pt x="830" y="14"/>
                  <a:pt x="786" y="22"/>
                  <a:pt x="742" y="33"/>
                </a:cubicBezTo>
                <a:cubicBezTo>
                  <a:pt x="670" y="51"/>
                  <a:pt x="602" y="77"/>
                  <a:pt x="536" y="110"/>
                </a:cubicBezTo>
                <a:cubicBezTo>
                  <a:pt x="470" y="143"/>
                  <a:pt x="409" y="182"/>
                  <a:pt x="352" y="228"/>
                </a:cubicBezTo>
                <a:cubicBezTo>
                  <a:pt x="287" y="281"/>
                  <a:pt x="228" y="341"/>
                  <a:pt x="177" y="408"/>
                </a:cubicBezTo>
                <a:cubicBezTo>
                  <a:pt x="130" y="470"/>
                  <a:pt x="90" y="537"/>
                  <a:pt x="58" y="608"/>
                </a:cubicBezTo>
                <a:cubicBezTo>
                  <a:pt x="36" y="658"/>
                  <a:pt x="18" y="708"/>
                  <a:pt x="4" y="760"/>
                </a:cubicBezTo>
                <a:cubicBezTo>
                  <a:pt x="2" y="768"/>
                  <a:pt x="0" y="776"/>
                  <a:pt x="0" y="785"/>
                </a:cubicBezTo>
                <a:cubicBezTo>
                  <a:pt x="5" y="780"/>
                  <a:pt x="10" y="776"/>
                  <a:pt x="15" y="772"/>
                </a:cubicBezTo>
                <a:cubicBezTo>
                  <a:pt x="41" y="747"/>
                  <a:pt x="69" y="726"/>
                  <a:pt x="101" y="710"/>
                </a:cubicBezTo>
                <a:cubicBezTo>
                  <a:pt x="137" y="692"/>
                  <a:pt x="175" y="680"/>
                  <a:pt x="214" y="674"/>
                </a:cubicBezTo>
                <a:cubicBezTo>
                  <a:pt x="242" y="669"/>
                  <a:pt x="270" y="669"/>
                  <a:pt x="297" y="671"/>
                </a:cubicBezTo>
                <a:cubicBezTo>
                  <a:pt x="329" y="674"/>
                  <a:pt x="360" y="682"/>
                  <a:pt x="391" y="693"/>
                </a:cubicBezTo>
                <a:cubicBezTo>
                  <a:pt x="437" y="711"/>
                  <a:pt x="479" y="737"/>
                  <a:pt x="515" y="772"/>
                </a:cubicBezTo>
                <a:cubicBezTo>
                  <a:pt x="541" y="797"/>
                  <a:pt x="562" y="827"/>
                  <a:pt x="581" y="858"/>
                </a:cubicBezTo>
                <a:cubicBezTo>
                  <a:pt x="583" y="862"/>
                  <a:pt x="585" y="866"/>
                  <a:pt x="587" y="869"/>
                </a:cubicBezTo>
                <a:cubicBezTo>
                  <a:pt x="589" y="871"/>
                  <a:pt x="590" y="871"/>
                  <a:pt x="592" y="869"/>
                </a:cubicBezTo>
                <a:cubicBezTo>
                  <a:pt x="593" y="867"/>
                  <a:pt x="595" y="865"/>
                  <a:pt x="595" y="862"/>
                </a:cubicBezTo>
                <a:cubicBezTo>
                  <a:pt x="608" y="829"/>
                  <a:pt x="627" y="799"/>
                  <a:pt x="648" y="770"/>
                </a:cubicBezTo>
                <a:cubicBezTo>
                  <a:pt x="673" y="735"/>
                  <a:pt x="703" y="706"/>
                  <a:pt x="738" y="680"/>
                </a:cubicBezTo>
                <a:cubicBezTo>
                  <a:pt x="782" y="647"/>
                  <a:pt x="831" y="624"/>
                  <a:pt x="884" y="610"/>
                </a:cubicBezTo>
                <a:cubicBezTo>
                  <a:pt x="913" y="602"/>
                  <a:pt x="942" y="597"/>
                  <a:pt x="971" y="597"/>
                </a:cubicBezTo>
                <a:cubicBezTo>
                  <a:pt x="978" y="597"/>
                  <a:pt x="985" y="596"/>
                  <a:pt x="992" y="596"/>
                </a:cubicBezTo>
                <a:cubicBezTo>
                  <a:pt x="1017" y="596"/>
                  <a:pt x="1042" y="593"/>
                  <a:pt x="1066" y="587"/>
                </a:cubicBezTo>
                <a:cubicBezTo>
                  <a:pt x="1100" y="579"/>
                  <a:pt x="1131" y="565"/>
                  <a:pt x="1159" y="546"/>
                </a:cubicBezTo>
                <a:cubicBezTo>
                  <a:pt x="1209" y="512"/>
                  <a:pt x="1246" y="468"/>
                  <a:pt x="1270" y="412"/>
                </a:cubicBezTo>
                <a:cubicBezTo>
                  <a:pt x="1284" y="378"/>
                  <a:pt x="1290" y="342"/>
                  <a:pt x="1292" y="306"/>
                </a:cubicBezTo>
                <a:cubicBezTo>
                  <a:pt x="1293" y="290"/>
                  <a:pt x="1291" y="275"/>
                  <a:pt x="1289" y="259"/>
                </a:cubicBezTo>
                <a:close/>
              </a:path>
            </a:pathLst>
          </a:custGeom>
          <a:solidFill>
            <a:srgbClr val="D4443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ru-RU">
              <a:latin typeface="微软雅黑" panose="020b0503020204020204" pitchFamily="34" charset="-122"/>
              <a:ea typeface="微软雅黑" panose="020b0503020204020204" pitchFamily="34" charset="-122"/>
            </a:endParaRPr>
          </a:p>
        </p:txBody>
      </p:sp>
      <p:sp>
        <p:nvSpPr>
          <p:cNvPr id="45" name="Freeform 154"/>
          <p:cNvSpPr/>
          <p:nvPr>
            <p:custDataLst>
              <p:tags r:id="rId3"/>
            </p:custDataLst>
          </p:nvPr>
        </p:nvSpPr>
        <p:spPr bwMode="auto">
          <a:xfrm flipH="1">
            <a:off x="8284530" y="1879333"/>
            <a:ext cx="0" cy="0"/>
          </a:xfrm>
          <a:custGeom>
            <a:gdLst>
              <a:gd name="T0" fmla="*/ 0 w 1"/>
              <a:gd name="T1" fmla="*/ 1 w 1"/>
              <a:gd name="T2" fmla="*/ 1 w 1"/>
              <a:gd name="T3" fmla="*/ 0 w 1"/>
            </a:gdLst>
            <a:cxnLst>
              <a:cxn ang="0">
                <a:pos x="T0" y="0"/>
              </a:cxn>
              <a:cxn ang="0">
                <a:pos x="T1" y="0"/>
              </a:cxn>
              <a:cxn ang="0">
                <a:pos x="T2" y="0"/>
              </a:cxn>
              <a:cxn ang="0">
                <a:pos x="T3" y="0"/>
              </a:cxn>
            </a:cxnLst>
            <a:rect l="0" t="0" r="r" b="b"/>
            <a:pathLst>
              <a:path w="1">
                <a:moveTo>
                  <a:pt x="0" y="0"/>
                </a:moveTo>
                <a:cubicBezTo>
                  <a:pt x="0" y="0"/>
                  <a:pt x="1" y="0"/>
                  <a:pt x="1" y="0"/>
                </a:cubicBezTo>
                <a:cubicBezTo>
                  <a:pt x="1" y="0"/>
                  <a:pt x="1" y="0"/>
                  <a:pt x="1" y="0"/>
                </a:cubicBezTo>
                <a:lnTo>
                  <a:pt x="0" y="0"/>
                </a:lnTo>
                <a:close/>
              </a:path>
            </a:pathLst>
          </a:custGeom>
          <a:solidFill>
            <a:srgbClr val="0291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ru-RU">
              <a:latin typeface="微软雅黑" panose="020b0503020204020204" pitchFamily="34" charset="-122"/>
              <a:ea typeface="微软雅黑" panose="020b0503020204020204" pitchFamily="34" charset="-122"/>
            </a:endParaRPr>
          </a:p>
        </p:txBody>
      </p:sp>
      <p:sp>
        <p:nvSpPr>
          <p:cNvPr id="46" name="Freeform 155"/>
          <p:cNvSpPr/>
          <p:nvPr>
            <p:custDataLst>
              <p:tags r:id="rId4"/>
            </p:custDataLst>
          </p:nvPr>
        </p:nvSpPr>
        <p:spPr bwMode="auto">
          <a:xfrm>
            <a:off x="8095293" y="1879333"/>
            <a:ext cx="1870532" cy="2803580"/>
          </a:xfrm>
          <a:custGeom>
            <a:gdLst>
              <a:gd name="T0" fmla="*/ 612 w 872"/>
              <a:gd name="T1" fmla="*/ 1289 h 1294"/>
              <a:gd name="T2" fmla="*/ 713 w 872"/>
              <a:gd name="T3" fmla="*/ 1257 h 1294"/>
              <a:gd name="T4" fmla="*/ 863 w 872"/>
              <a:gd name="T5" fmla="*/ 1059 h 1294"/>
              <a:gd name="T6" fmla="*/ 870 w 872"/>
              <a:gd name="T7" fmla="*/ 1010 h 1294"/>
              <a:gd name="T8" fmla="*/ 863 w 872"/>
              <a:gd name="T9" fmla="*/ 875 h 1294"/>
              <a:gd name="T10" fmla="*/ 839 w 872"/>
              <a:gd name="T11" fmla="*/ 742 h 1294"/>
              <a:gd name="T12" fmla="*/ 762 w 872"/>
              <a:gd name="T13" fmla="*/ 536 h 1294"/>
              <a:gd name="T14" fmla="*/ 644 w 872"/>
              <a:gd name="T15" fmla="*/ 353 h 1294"/>
              <a:gd name="T16" fmla="*/ 464 w 872"/>
              <a:gd name="T17" fmla="*/ 177 h 1294"/>
              <a:gd name="T18" fmla="*/ 263 w 872"/>
              <a:gd name="T19" fmla="*/ 58 h 1294"/>
              <a:gd name="T20" fmla="*/ 112 w 872"/>
              <a:gd name="T21" fmla="*/ 4 h 1294"/>
              <a:gd name="T22" fmla="*/ 87 w 872"/>
              <a:gd name="T23" fmla="*/ 0 h 1294"/>
              <a:gd name="T24" fmla="*/ 100 w 872"/>
              <a:gd name="T25" fmla="*/ 15 h 1294"/>
              <a:gd name="T26" fmla="*/ 162 w 872"/>
              <a:gd name="T27" fmla="*/ 102 h 1294"/>
              <a:gd name="T28" fmla="*/ 198 w 872"/>
              <a:gd name="T29" fmla="*/ 215 h 1294"/>
              <a:gd name="T30" fmla="*/ 200 w 872"/>
              <a:gd name="T31" fmla="*/ 298 h 1294"/>
              <a:gd name="T32" fmla="*/ 179 w 872"/>
              <a:gd name="T33" fmla="*/ 391 h 1294"/>
              <a:gd name="T34" fmla="*/ 100 w 872"/>
              <a:gd name="T35" fmla="*/ 515 h 1294"/>
              <a:gd name="T36" fmla="*/ 13 w 872"/>
              <a:gd name="T37" fmla="*/ 581 h 1294"/>
              <a:gd name="T38" fmla="*/ 2 w 872"/>
              <a:gd name="T39" fmla="*/ 588 h 1294"/>
              <a:gd name="T40" fmla="*/ 3 w 872"/>
              <a:gd name="T41" fmla="*/ 592 h 1294"/>
              <a:gd name="T42" fmla="*/ 9 w 872"/>
              <a:gd name="T43" fmla="*/ 596 h 1294"/>
              <a:gd name="T44" fmla="*/ 102 w 872"/>
              <a:gd name="T45" fmla="*/ 648 h 1294"/>
              <a:gd name="T46" fmla="*/ 191 w 872"/>
              <a:gd name="T47" fmla="*/ 738 h 1294"/>
              <a:gd name="T48" fmla="*/ 262 w 872"/>
              <a:gd name="T49" fmla="*/ 885 h 1294"/>
              <a:gd name="T50" fmla="*/ 275 w 872"/>
              <a:gd name="T51" fmla="*/ 972 h 1294"/>
              <a:gd name="T52" fmla="*/ 275 w 872"/>
              <a:gd name="T53" fmla="*/ 992 h 1294"/>
              <a:gd name="T54" fmla="*/ 285 w 872"/>
              <a:gd name="T55" fmla="*/ 1067 h 1294"/>
              <a:gd name="T56" fmla="*/ 325 w 872"/>
              <a:gd name="T57" fmla="*/ 1159 h 1294"/>
              <a:gd name="T58" fmla="*/ 460 w 872"/>
              <a:gd name="T59" fmla="*/ 1270 h 1294"/>
              <a:gd name="T60" fmla="*/ 566 w 872"/>
              <a:gd name="T61" fmla="*/ 1293 h 1294"/>
              <a:gd name="T62" fmla="*/ 612 w 872"/>
              <a:gd name="T63" fmla="*/ 1289 h 12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872" h="1294">
                <a:moveTo>
                  <a:pt x="612" y="1289"/>
                </a:moveTo>
                <a:cubicBezTo>
                  <a:pt x="648" y="1286"/>
                  <a:pt x="682" y="1275"/>
                  <a:pt x="713" y="1257"/>
                </a:cubicBezTo>
                <a:cubicBezTo>
                  <a:pt x="793" y="1214"/>
                  <a:pt x="842" y="1147"/>
                  <a:pt x="863" y="1059"/>
                </a:cubicBezTo>
                <a:cubicBezTo>
                  <a:pt x="867" y="1043"/>
                  <a:pt x="870" y="1026"/>
                  <a:pt x="870" y="1010"/>
                </a:cubicBezTo>
                <a:cubicBezTo>
                  <a:pt x="872" y="965"/>
                  <a:pt x="869" y="920"/>
                  <a:pt x="863" y="875"/>
                </a:cubicBezTo>
                <a:cubicBezTo>
                  <a:pt x="858" y="830"/>
                  <a:pt x="850" y="786"/>
                  <a:pt x="839" y="742"/>
                </a:cubicBezTo>
                <a:cubicBezTo>
                  <a:pt x="821" y="671"/>
                  <a:pt x="795" y="602"/>
                  <a:pt x="762" y="536"/>
                </a:cubicBezTo>
                <a:cubicBezTo>
                  <a:pt x="729" y="471"/>
                  <a:pt x="690" y="410"/>
                  <a:pt x="644" y="353"/>
                </a:cubicBezTo>
                <a:cubicBezTo>
                  <a:pt x="591" y="287"/>
                  <a:pt x="531" y="228"/>
                  <a:pt x="464" y="177"/>
                </a:cubicBezTo>
                <a:cubicBezTo>
                  <a:pt x="401" y="130"/>
                  <a:pt x="335" y="90"/>
                  <a:pt x="263" y="58"/>
                </a:cubicBezTo>
                <a:cubicBezTo>
                  <a:pt x="214" y="36"/>
                  <a:pt x="164" y="18"/>
                  <a:pt x="112" y="4"/>
                </a:cubicBezTo>
                <a:cubicBezTo>
                  <a:pt x="103" y="2"/>
                  <a:pt x="95" y="0"/>
                  <a:pt x="87" y="0"/>
                </a:cubicBezTo>
                <a:cubicBezTo>
                  <a:pt x="91" y="5"/>
                  <a:pt x="95" y="10"/>
                  <a:pt x="100" y="15"/>
                </a:cubicBezTo>
                <a:cubicBezTo>
                  <a:pt x="125" y="41"/>
                  <a:pt x="146" y="70"/>
                  <a:pt x="162" y="102"/>
                </a:cubicBezTo>
                <a:cubicBezTo>
                  <a:pt x="180" y="137"/>
                  <a:pt x="192" y="175"/>
                  <a:pt x="198" y="215"/>
                </a:cubicBezTo>
                <a:cubicBezTo>
                  <a:pt x="202" y="243"/>
                  <a:pt x="203" y="270"/>
                  <a:pt x="200" y="298"/>
                </a:cubicBezTo>
                <a:cubicBezTo>
                  <a:pt x="198" y="330"/>
                  <a:pt x="190" y="361"/>
                  <a:pt x="179" y="391"/>
                </a:cubicBezTo>
                <a:cubicBezTo>
                  <a:pt x="161" y="438"/>
                  <a:pt x="134" y="479"/>
                  <a:pt x="100" y="515"/>
                </a:cubicBezTo>
                <a:cubicBezTo>
                  <a:pt x="74" y="542"/>
                  <a:pt x="45" y="563"/>
                  <a:pt x="13" y="581"/>
                </a:cubicBezTo>
                <a:cubicBezTo>
                  <a:pt x="10" y="583"/>
                  <a:pt x="6" y="585"/>
                  <a:pt x="2" y="588"/>
                </a:cubicBezTo>
                <a:cubicBezTo>
                  <a:pt x="0" y="589"/>
                  <a:pt x="1" y="591"/>
                  <a:pt x="3" y="592"/>
                </a:cubicBezTo>
                <a:cubicBezTo>
                  <a:pt x="5" y="593"/>
                  <a:pt x="7" y="595"/>
                  <a:pt x="9" y="596"/>
                </a:cubicBezTo>
                <a:cubicBezTo>
                  <a:pt x="43" y="609"/>
                  <a:pt x="73" y="628"/>
                  <a:pt x="102" y="648"/>
                </a:cubicBezTo>
                <a:cubicBezTo>
                  <a:pt x="136" y="673"/>
                  <a:pt x="166" y="704"/>
                  <a:pt x="191" y="738"/>
                </a:cubicBezTo>
                <a:cubicBezTo>
                  <a:pt x="224" y="782"/>
                  <a:pt x="247" y="831"/>
                  <a:pt x="262" y="885"/>
                </a:cubicBezTo>
                <a:cubicBezTo>
                  <a:pt x="269" y="913"/>
                  <a:pt x="275" y="942"/>
                  <a:pt x="275" y="972"/>
                </a:cubicBezTo>
                <a:cubicBezTo>
                  <a:pt x="275" y="978"/>
                  <a:pt x="275" y="985"/>
                  <a:pt x="275" y="992"/>
                </a:cubicBezTo>
                <a:cubicBezTo>
                  <a:pt x="276" y="1018"/>
                  <a:pt x="279" y="1042"/>
                  <a:pt x="285" y="1067"/>
                </a:cubicBezTo>
                <a:cubicBezTo>
                  <a:pt x="293" y="1100"/>
                  <a:pt x="306" y="1131"/>
                  <a:pt x="325" y="1159"/>
                </a:cubicBezTo>
                <a:cubicBezTo>
                  <a:pt x="359" y="1209"/>
                  <a:pt x="403" y="1247"/>
                  <a:pt x="460" y="1270"/>
                </a:cubicBezTo>
                <a:cubicBezTo>
                  <a:pt x="494" y="1284"/>
                  <a:pt x="529" y="1291"/>
                  <a:pt x="566" y="1293"/>
                </a:cubicBezTo>
                <a:cubicBezTo>
                  <a:pt x="581" y="1294"/>
                  <a:pt x="597" y="1291"/>
                  <a:pt x="612" y="1289"/>
                </a:cubicBezTo>
                <a:close/>
              </a:path>
            </a:pathLst>
          </a:custGeom>
          <a:solidFill>
            <a:srgbClr val="71717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ru-RU">
              <a:latin typeface="微软雅黑" panose="020b0503020204020204" pitchFamily="34" charset="-122"/>
              <a:ea typeface="微软雅黑" panose="020b0503020204020204" pitchFamily="34" charset="-122"/>
            </a:endParaRPr>
          </a:p>
        </p:txBody>
      </p:sp>
      <p:sp>
        <p:nvSpPr>
          <p:cNvPr id="47" name="Freeform 156"/>
          <p:cNvSpPr/>
          <p:nvPr>
            <p:custDataLst>
              <p:tags r:id="rId5"/>
            </p:custDataLst>
          </p:nvPr>
        </p:nvSpPr>
        <p:spPr bwMode="auto">
          <a:xfrm flipH="1">
            <a:off x="9900317" y="4550111"/>
            <a:ext cx="0" cy="0"/>
          </a:xfrm>
          <a:custGeom>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solidFill>
            <a:srgbClr val="0291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ru-RU">
              <a:latin typeface="微软雅黑" panose="020b0503020204020204" pitchFamily="34" charset="-122"/>
              <a:ea typeface="微软雅黑" panose="020b0503020204020204" pitchFamily="34" charset="-122"/>
            </a:endParaRPr>
          </a:p>
        </p:txBody>
      </p:sp>
      <p:sp>
        <p:nvSpPr>
          <p:cNvPr id="48" name="Freeform 157"/>
          <p:cNvSpPr/>
          <p:nvPr>
            <p:custDataLst>
              <p:tags r:id="rId6"/>
            </p:custDataLst>
          </p:nvPr>
        </p:nvSpPr>
        <p:spPr bwMode="auto">
          <a:xfrm>
            <a:off x="7127272" y="4358288"/>
            <a:ext cx="2773045" cy="1888727"/>
          </a:xfrm>
          <a:custGeom>
            <a:gdLst>
              <a:gd name="T0" fmla="*/ 4 w 1294"/>
              <a:gd name="T1" fmla="*/ 612 h 871"/>
              <a:gd name="T2" fmla="*/ 36 w 1294"/>
              <a:gd name="T3" fmla="*/ 712 h 871"/>
              <a:gd name="T4" fmla="*/ 235 w 1294"/>
              <a:gd name="T5" fmla="*/ 863 h 871"/>
              <a:gd name="T6" fmla="*/ 284 w 1294"/>
              <a:gd name="T7" fmla="*/ 870 h 871"/>
              <a:gd name="T8" fmla="*/ 419 w 1294"/>
              <a:gd name="T9" fmla="*/ 863 h 871"/>
              <a:gd name="T10" fmla="*/ 551 w 1294"/>
              <a:gd name="T11" fmla="*/ 838 h 871"/>
              <a:gd name="T12" fmla="*/ 758 w 1294"/>
              <a:gd name="T13" fmla="*/ 761 h 871"/>
              <a:gd name="T14" fmla="*/ 941 w 1294"/>
              <a:gd name="T15" fmla="*/ 643 h 871"/>
              <a:gd name="T16" fmla="*/ 1116 w 1294"/>
              <a:gd name="T17" fmla="*/ 463 h 871"/>
              <a:gd name="T18" fmla="*/ 1236 w 1294"/>
              <a:gd name="T19" fmla="*/ 263 h 871"/>
              <a:gd name="T20" fmla="*/ 1290 w 1294"/>
              <a:gd name="T21" fmla="*/ 111 h 871"/>
              <a:gd name="T22" fmla="*/ 1294 w 1294"/>
              <a:gd name="T23" fmla="*/ 86 h 871"/>
              <a:gd name="T24" fmla="*/ 1278 w 1294"/>
              <a:gd name="T25" fmla="*/ 99 h 871"/>
              <a:gd name="T26" fmla="*/ 1192 w 1294"/>
              <a:gd name="T27" fmla="*/ 161 h 871"/>
              <a:gd name="T28" fmla="*/ 1079 w 1294"/>
              <a:gd name="T29" fmla="*/ 197 h 871"/>
              <a:gd name="T30" fmla="*/ 996 w 1294"/>
              <a:gd name="T31" fmla="*/ 200 h 871"/>
              <a:gd name="T32" fmla="*/ 903 w 1294"/>
              <a:gd name="T33" fmla="*/ 178 h 871"/>
              <a:gd name="T34" fmla="*/ 779 w 1294"/>
              <a:gd name="T35" fmla="*/ 99 h 871"/>
              <a:gd name="T36" fmla="*/ 713 w 1294"/>
              <a:gd name="T37" fmla="*/ 13 h 871"/>
              <a:gd name="T38" fmla="*/ 706 w 1294"/>
              <a:gd name="T39" fmla="*/ 2 h 871"/>
              <a:gd name="T40" fmla="*/ 702 w 1294"/>
              <a:gd name="T41" fmla="*/ 2 h 871"/>
              <a:gd name="T42" fmla="*/ 698 w 1294"/>
              <a:gd name="T43" fmla="*/ 9 h 871"/>
              <a:gd name="T44" fmla="*/ 646 w 1294"/>
              <a:gd name="T45" fmla="*/ 101 h 871"/>
              <a:gd name="T46" fmla="*/ 556 w 1294"/>
              <a:gd name="T47" fmla="*/ 191 h 871"/>
              <a:gd name="T48" fmla="*/ 409 w 1294"/>
              <a:gd name="T49" fmla="*/ 261 h 871"/>
              <a:gd name="T50" fmla="*/ 322 w 1294"/>
              <a:gd name="T51" fmla="*/ 274 h 871"/>
              <a:gd name="T52" fmla="*/ 301 w 1294"/>
              <a:gd name="T53" fmla="*/ 275 h 871"/>
              <a:gd name="T54" fmla="*/ 227 w 1294"/>
              <a:gd name="T55" fmla="*/ 284 h 871"/>
              <a:gd name="T56" fmla="*/ 135 w 1294"/>
              <a:gd name="T57" fmla="*/ 325 h 871"/>
              <a:gd name="T58" fmla="*/ 24 w 1294"/>
              <a:gd name="T59" fmla="*/ 459 h 871"/>
              <a:gd name="T60" fmla="*/ 1 w 1294"/>
              <a:gd name="T61" fmla="*/ 565 h 871"/>
              <a:gd name="T62" fmla="*/ 4 w 1294"/>
              <a:gd name="T63" fmla="*/ 612 h 8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294" h="871">
                <a:moveTo>
                  <a:pt x="4" y="612"/>
                </a:moveTo>
                <a:cubicBezTo>
                  <a:pt x="8" y="648"/>
                  <a:pt x="19" y="681"/>
                  <a:pt x="36" y="712"/>
                </a:cubicBezTo>
                <a:cubicBezTo>
                  <a:pt x="80" y="792"/>
                  <a:pt x="147" y="842"/>
                  <a:pt x="235" y="863"/>
                </a:cubicBezTo>
                <a:cubicBezTo>
                  <a:pt x="251" y="866"/>
                  <a:pt x="267" y="869"/>
                  <a:pt x="284" y="870"/>
                </a:cubicBezTo>
                <a:cubicBezTo>
                  <a:pt x="329" y="871"/>
                  <a:pt x="374" y="868"/>
                  <a:pt x="419" y="863"/>
                </a:cubicBezTo>
                <a:cubicBezTo>
                  <a:pt x="464" y="857"/>
                  <a:pt x="508" y="849"/>
                  <a:pt x="551" y="838"/>
                </a:cubicBezTo>
                <a:cubicBezTo>
                  <a:pt x="623" y="820"/>
                  <a:pt x="692" y="794"/>
                  <a:pt x="758" y="761"/>
                </a:cubicBezTo>
                <a:cubicBezTo>
                  <a:pt x="823" y="728"/>
                  <a:pt x="884" y="689"/>
                  <a:pt x="941" y="643"/>
                </a:cubicBezTo>
                <a:cubicBezTo>
                  <a:pt x="1007" y="590"/>
                  <a:pt x="1065" y="530"/>
                  <a:pt x="1116" y="463"/>
                </a:cubicBezTo>
                <a:cubicBezTo>
                  <a:pt x="1164" y="401"/>
                  <a:pt x="1204" y="334"/>
                  <a:pt x="1236" y="263"/>
                </a:cubicBezTo>
                <a:cubicBezTo>
                  <a:pt x="1257" y="213"/>
                  <a:pt x="1276" y="163"/>
                  <a:pt x="1290" y="111"/>
                </a:cubicBezTo>
                <a:cubicBezTo>
                  <a:pt x="1292" y="103"/>
                  <a:pt x="1294" y="95"/>
                  <a:pt x="1294" y="86"/>
                </a:cubicBezTo>
                <a:cubicBezTo>
                  <a:pt x="1289" y="91"/>
                  <a:pt x="1283" y="95"/>
                  <a:pt x="1278" y="99"/>
                </a:cubicBezTo>
                <a:cubicBezTo>
                  <a:pt x="1253" y="124"/>
                  <a:pt x="1224" y="145"/>
                  <a:pt x="1192" y="161"/>
                </a:cubicBezTo>
                <a:cubicBezTo>
                  <a:pt x="1156" y="179"/>
                  <a:pt x="1119" y="191"/>
                  <a:pt x="1079" y="197"/>
                </a:cubicBezTo>
                <a:cubicBezTo>
                  <a:pt x="1051" y="202"/>
                  <a:pt x="1024" y="202"/>
                  <a:pt x="996" y="200"/>
                </a:cubicBezTo>
                <a:cubicBezTo>
                  <a:pt x="964" y="197"/>
                  <a:pt x="933" y="189"/>
                  <a:pt x="903" y="178"/>
                </a:cubicBezTo>
                <a:cubicBezTo>
                  <a:pt x="856" y="160"/>
                  <a:pt x="815" y="134"/>
                  <a:pt x="779" y="99"/>
                </a:cubicBezTo>
                <a:cubicBezTo>
                  <a:pt x="752" y="74"/>
                  <a:pt x="731" y="44"/>
                  <a:pt x="713" y="13"/>
                </a:cubicBezTo>
                <a:cubicBezTo>
                  <a:pt x="711" y="9"/>
                  <a:pt x="708" y="5"/>
                  <a:pt x="706" y="2"/>
                </a:cubicBezTo>
                <a:cubicBezTo>
                  <a:pt x="705" y="0"/>
                  <a:pt x="703" y="0"/>
                  <a:pt x="702" y="2"/>
                </a:cubicBezTo>
                <a:cubicBezTo>
                  <a:pt x="701" y="4"/>
                  <a:pt x="699" y="6"/>
                  <a:pt x="698" y="9"/>
                </a:cubicBezTo>
                <a:cubicBezTo>
                  <a:pt x="685" y="42"/>
                  <a:pt x="666" y="72"/>
                  <a:pt x="646" y="101"/>
                </a:cubicBezTo>
                <a:cubicBezTo>
                  <a:pt x="621" y="136"/>
                  <a:pt x="590" y="165"/>
                  <a:pt x="556" y="191"/>
                </a:cubicBezTo>
                <a:cubicBezTo>
                  <a:pt x="512" y="224"/>
                  <a:pt x="462" y="247"/>
                  <a:pt x="409" y="261"/>
                </a:cubicBezTo>
                <a:cubicBezTo>
                  <a:pt x="381" y="269"/>
                  <a:pt x="352" y="274"/>
                  <a:pt x="322" y="274"/>
                </a:cubicBezTo>
                <a:cubicBezTo>
                  <a:pt x="315" y="275"/>
                  <a:pt x="308" y="275"/>
                  <a:pt x="301" y="275"/>
                </a:cubicBezTo>
                <a:cubicBezTo>
                  <a:pt x="276" y="275"/>
                  <a:pt x="251" y="279"/>
                  <a:pt x="227" y="284"/>
                </a:cubicBezTo>
                <a:cubicBezTo>
                  <a:pt x="194" y="292"/>
                  <a:pt x="163" y="306"/>
                  <a:pt x="135" y="325"/>
                </a:cubicBezTo>
                <a:cubicBezTo>
                  <a:pt x="85" y="359"/>
                  <a:pt x="47" y="403"/>
                  <a:pt x="24" y="459"/>
                </a:cubicBezTo>
                <a:cubicBezTo>
                  <a:pt x="10" y="493"/>
                  <a:pt x="3" y="529"/>
                  <a:pt x="1" y="565"/>
                </a:cubicBezTo>
                <a:cubicBezTo>
                  <a:pt x="0" y="581"/>
                  <a:pt x="3" y="596"/>
                  <a:pt x="4" y="612"/>
                </a:cubicBezTo>
                <a:close/>
              </a:path>
            </a:pathLst>
          </a:custGeom>
          <a:solidFill>
            <a:srgbClr val="C30000"/>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ru-RU">
              <a:latin typeface="微软雅黑" panose="020b0503020204020204" pitchFamily="34" charset="-122"/>
              <a:ea typeface="微软雅黑" panose="020b0503020204020204" pitchFamily="34" charset="-122"/>
            </a:endParaRPr>
          </a:p>
        </p:txBody>
      </p:sp>
      <p:sp>
        <p:nvSpPr>
          <p:cNvPr id="58" name="Freeform 158"/>
          <p:cNvSpPr/>
          <p:nvPr>
            <p:custDataLst>
              <p:tags r:id="rId7"/>
            </p:custDataLst>
          </p:nvPr>
        </p:nvSpPr>
        <p:spPr bwMode="auto">
          <a:xfrm flipH="1">
            <a:off x="7251005" y="6187993"/>
            <a:ext cx="0" cy="0"/>
          </a:xfrm>
          <a:custGeom>
            <a:cxnLst>
              <a:cxn ang="0">
                <a:pos x="0" y="0"/>
              </a:cxn>
              <a:cxn ang="0">
                <a:pos x="0" y="0"/>
              </a:cxn>
              <a:cxn ang="0">
                <a:pos x="0" y="0"/>
              </a:cxn>
            </a:cxnLst>
            <a:rect l="0" t="0" r="r" b="b"/>
            <a:pathLst>
              <a:path>
                <a:moveTo>
                  <a:pt x="0" y="0"/>
                </a:moveTo>
                <a:cubicBezTo>
                  <a:pt x="0" y="0"/>
                  <a:pt x="0" y="0"/>
                  <a:pt x="0" y="0"/>
                </a:cubicBezTo>
                <a:cubicBezTo>
                  <a:pt x="0" y="0"/>
                  <a:pt x="0" y="0"/>
                  <a:pt x="0" y="0"/>
                </a:cubicBezTo>
                <a:close/>
              </a:path>
            </a:pathLst>
          </a:custGeom>
          <a:solidFill>
            <a:srgbClr val="0291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ru-RU">
              <a:latin typeface="微软雅黑" panose="020b0503020204020204" pitchFamily="34" charset="-122"/>
              <a:ea typeface="微软雅黑" panose="020b0503020204020204" pitchFamily="34" charset="-122"/>
            </a:endParaRPr>
          </a:p>
        </p:txBody>
      </p:sp>
      <p:sp>
        <p:nvSpPr>
          <p:cNvPr id="59" name="Freeform 159"/>
          <p:cNvSpPr/>
          <p:nvPr>
            <p:custDataLst>
              <p:tags r:id="rId8"/>
            </p:custDataLst>
          </p:nvPr>
        </p:nvSpPr>
        <p:spPr bwMode="auto">
          <a:xfrm>
            <a:off x="5569710" y="3384413"/>
            <a:ext cx="1863253" cy="2803580"/>
          </a:xfrm>
          <a:custGeom>
            <a:gdLst>
              <a:gd name="T0" fmla="*/ 259 w 871"/>
              <a:gd name="T1" fmla="*/ 5 h 1294"/>
              <a:gd name="T2" fmla="*/ 158 w 871"/>
              <a:gd name="T3" fmla="*/ 37 h 1294"/>
              <a:gd name="T4" fmla="*/ 8 w 871"/>
              <a:gd name="T5" fmla="*/ 235 h 1294"/>
              <a:gd name="T6" fmla="*/ 1 w 871"/>
              <a:gd name="T7" fmla="*/ 284 h 1294"/>
              <a:gd name="T8" fmla="*/ 8 w 871"/>
              <a:gd name="T9" fmla="*/ 419 h 1294"/>
              <a:gd name="T10" fmla="*/ 33 w 871"/>
              <a:gd name="T11" fmla="*/ 552 h 1294"/>
              <a:gd name="T12" fmla="*/ 110 w 871"/>
              <a:gd name="T13" fmla="*/ 758 h 1294"/>
              <a:gd name="T14" fmla="*/ 228 w 871"/>
              <a:gd name="T15" fmla="*/ 941 h 1294"/>
              <a:gd name="T16" fmla="*/ 408 w 871"/>
              <a:gd name="T17" fmla="*/ 1117 h 1294"/>
              <a:gd name="T18" fmla="*/ 608 w 871"/>
              <a:gd name="T19" fmla="*/ 1236 h 1294"/>
              <a:gd name="T20" fmla="*/ 760 w 871"/>
              <a:gd name="T21" fmla="*/ 1290 h 1294"/>
              <a:gd name="T22" fmla="*/ 785 w 871"/>
              <a:gd name="T23" fmla="*/ 1294 h 1294"/>
              <a:gd name="T24" fmla="*/ 771 w 871"/>
              <a:gd name="T25" fmla="*/ 1279 h 1294"/>
              <a:gd name="T26" fmla="*/ 710 w 871"/>
              <a:gd name="T27" fmla="*/ 1192 h 1294"/>
              <a:gd name="T28" fmla="*/ 674 w 871"/>
              <a:gd name="T29" fmla="*/ 1079 h 1294"/>
              <a:gd name="T30" fmla="*/ 671 w 871"/>
              <a:gd name="T31" fmla="*/ 996 h 1294"/>
              <a:gd name="T32" fmla="*/ 693 w 871"/>
              <a:gd name="T33" fmla="*/ 903 h 1294"/>
              <a:gd name="T34" fmla="*/ 772 w 871"/>
              <a:gd name="T35" fmla="*/ 779 h 1294"/>
              <a:gd name="T36" fmla="*/ 858 w 871"/>
              <a:gd name="T37" fmla="*/ 713 h 1294"/>
              <a:gd name="T38" fmla="*/ 869 w 871"/>
              <a:gd name="T39" fmla="*/ 706 h 1294"/>
              <a:gd name="T40" fmla="*/ 869 w 871"/>
              <a:gd name="T41" fmla="*/ 702 h 1294"/>
              <a:gd name="T42" fmla="*/ 862 w 871"/>
              <a:gd name="T43" fmla="*/ 698 h 1294"/>
              <a:gd name="T44" fmla="*/ 770 w 871"/>
              <a:gd name="T45" fmla="*/ 646 h 1294"/>
              <a:gd name="T46" fmla="*/ 680 w 871"/>
              <a:gd name="T47" fmla="*/ 556 h 1294"/>
              <a:gd name="T48" fmla="*/ 610 w 871"/>
              <a:gd name="T49" fmla="*/ 409 h 1294"/>
              <a:gd name="T50" fmla="*/ 596 w 871"/>
              <a:gd name="T51" fmla="*/ 322 h 1294"/>
              <a:gd name="T52" fmla="*/ 596 w 871"/>
              <a:gd name="T53" fmla="*/ 302 h 1294"/>
              <a:gd name="T54" fmla="*/ 586 w 871"/>
              <a:gd name="T55" fmla="*/ 227 h 1294"/>
              <a:gd name="T56" fmla="*/ 546 w 871"/>
              <a:gd name="T57" fmla="*/ 135 h 1294"/>
              <a:gd name="T58" fmla="*/ 412 w 871"/>
              <a:gd name="T59" fmla="*/ 24 h 1294"/>
              <a:gd name="T60" fmla="*/ 306 w 871"/>
              <a:gd name="T61" fmla="*/ 1 h 1294"/>
              <a:gd name="T62" fmla="*/ 259 w 871"/>
              <a:gd name="T63" fmla="*/ 5 h 12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871" h="1294">
                <a:moveTo>
                  <a:pt x="259" y="5"/>
                </a:moveTo>
                <a:cubicBezTo>
                  <a:pt x="223" y="8"/>
                  <a:pt x="190" y="19"/>
                  <a:pt x="158" y="37"/>
                </a:cubicBezTo>
                <a:cubicBezTo>
                  <a:pt x="79" y="80"/>
                  <a:pt x="29" y="147"/>
                  <a:pt x="8" y="235"/>
                </a:cubicBezTo>
                <a:cubicBezTo>
                  <a:pt x="4" y="251"/>
                  <a:pt x="2" y="268"/>
                  <a:pt x="1" y="284"/>
                </a:cubicBezTo>
                <a:cubicBezTo>
                  <a:pt x="0" y="329"/>
                  <a:pt x="3" y="374"/>
                  <a:pt x="8" y="419"/>
                </a:cubicBezTo>
                <a:cubicBezTo>
                  <a:pt x="13" y="464"/>
                  <a:pt x="22" y="508"/>
                  <a:pt x="33" y="552"/>
                </a:cubicBezTo>
                <a:cubicBezTo>
                  <a:pt x="51" y="623"/>
                  <a:pt x="77" y="692"/>
                  <a:pt x="110" y="758"/>
                </a:cubicBezTo>
                <a:cubicBezTo>
                  <a:pt x="143" y="823"/>
                  <a:pt x="182" y="884"/>
                  <a:pt x="228" y="941"/>
                </a:cubicBezTo>
                <a:cubicBezTo>
                  <a:pt x="281" y="1007"/>
                  <a:pt x="340" y="1066"/>
                  <a:pt x="408" y="1117"/>
                </a:cubicBezTo>
                <a:cubicBezTo>
                  <a:pt x="470" y="1164"/>
                  <a:pt x="537" y="1204"/>
                  <a:pt x="608" y="1236"/>
                </a:cubicBezTo>
                <a:cubicBezTo>
                  <a:pt x="657" y="1258"/>
                  <a:pt x="708" y="1276"/>
                  <a:pt x="760" y="1290"/>
                </a:cubicBezTo>
                <a:cubicBezTo>
                  <a:pt x="768" y="1292"/>
                  <a:pt x="776" y="1294"/>
                  <a:pt x="785" y="1294"/>
                </a:cubicBezTo>
                <a:cubicBezTo>
                  <a:pt x="780" y="1289"/>
                  <a:pt x="776" y="1284"/>
                  <a:pt x="771" y="1279"/>
                </a:cubicBezTo>
                <a:cubicBezTo>
                  <a:pt x="747" y="1253"/>
                  <a:pt x="726" y="1224"/>
                  <a:pt x="710" y="1192"/>
                </a:cubicBezTo>
                <a:cubicBezTo>
                  <a:pt x="691" y="1157"/>
                  <a:pt x="680" y="1119"/>
                  <a:pt x="674" y="1079"/>
                </a:cubicBezTo>
                <a:cubicBezTo>
                  <a:pt x="669" y="1051"/>
                  <a:pt x="669" y="1024"/>
                  <a:pt x="671" y="996"/>
                </a:cubicBezTo>
                <a:cubicBezTo>
                  <a:pt x="674" y="964"/>
                  <a:pt x="682" y="933"/>
                  <a:pt x="693" y="903"/>
                </a:cubicBezTo>
                <a:cubicBezTo>
                  <a:pt x="711" y="856"/>
                  <a:pt x="737" y="815"/>
                  <a:pt x="772" y="779"/>
                </a:cubicBezTo>
                <a:cubicBezTo>
                  <a:pt x="797" y="752"/>
                  <a:pt x="826" y="731"/>
                  <a:pt x="858" y="713"/>
                </a:cubicBezTo>
                <a:cubicBezTo>
                  <a:pt x="862" y="711"/>
                  <a:pt x="866" y="709"/>
                  <a:pt x="869" y="706"/>
                </a:cubicBezTo>
                <a:cubicBezTo>
                  <a:pt x="871" y="705"/>
                  <a:pt x="871" y="703"/>
                  <a:pt x="869" y="702"/>
                </a:cubicBezTo>
                <a:cubicBezTo>
                  <a:pt x="867" y="701"/>
                  <a:pt x="865" y="699"/>
                  <a:pt x="862" y="698"/>
                </a:cubicBezTo>
                <a:cubicBezTo>
                  <a:pt x="829" y="686"/>
                  <a:pt x="799" y="667"/>
                  <a:pt x="770" y="646"/>
                </a:cubicBezTo>
                <a:cubicBezTo>
                  <a:pt x="735" y="621"/>
                  <a:pt x="706" y="590"/>
                  <a:pt x="680" y="556"/>
                </a:cubicBezTo>
                <a:cubicBezTo>
                  <a:pt x="647" y="512"/>
                  <a:pt x="624" y="463"/>
                  <a:pt x="610" y="409"/>
                </a:cubicBezTo>
                <a:cubicBezTo>
                  <a:pt x="602" y="381"/>
                  <a:pt x="597" y="352"/>
                  <a:pt x="596" y="322"/>
                </a:cubicBezTo>
                <a:cubicBezTo>
                  <a:pt x="596" y="316"/>
                  <a:pt x="596" y="309"/>
                  <a:pt x="596" y="302"/>
                </a:cubicBezTo>
                <a:cubicBezTo>
                  <a:pt x="595" y="277"/>
                  <a:pt x="592" y="252"/>
                  <a:pt x="586" y="227"/>
                </a:cubicBezTo>
                <a:cubicBezTo>
                  <a:pt x="578" y="194"/>
                  <a:pt x="565" y="163"/>
                  <a:pt x="546" y="135"/>
                </a:cubicBezTo>
                <a:cubicBezTo>
                  <a:pt x="512" y="85"/>
                  <a:pt x="468" y="47"/>
                  <a:pt x="412" y="24"/>
                </a:cubicBezTo>
                <a:cubicBezTo>
                  <a:pt x="378" y="10"/>
                  <a:pt x="342" y="3"/>
                  <a:pt x="306" y="1"/>
                </a:cubicBezTo>
                <a:cubicBezTo>
                  <a:pt x="290" y="0"/>
                  <a:pt x="275" y="3"/>
                  <a:pt x="259" y="5"/>
                </a:cubicBezTo>
                <a:close/>
              </a:path>
            </a:pathLst>
          </a:custGeom>
          <a:solidFill>
            <a:srgbClr val="71717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ru-RU">
              <a:latin typeface="微软雅黑" panose="020b0503020204020204" pitchFamily="34" charset="-122"/>
              <a:ea typeface="微软雅黑" panose="020b0503020204020204" pitchFamily="34" charset="-122"/>
            </a:endParaRPr>
          </a:p>
        </p:txBody>
      </p:sp>
      <p:sp>
        <p:nvSpPr>
          <p:cNvPr id="39" name="Текст 12"/>
          <p:cNvSpPr txBox="1"/>
          <p:nvPr>
            <p:custDataLst>
              <p:tags r:id="rId9"/>
            </p:custDataLst>
          </p:nvPr>
        </p:nvSpPr>
        <p:spPr>
          <a:xfrm>
            <a:off x="6155765" y="2616920"/>
            <a:ext cx="1872289" cy="501690"/>
          </a:xfrm>
          <a:prstGeom prst="rect">
            <a:avLst/>
          </a:prstGeom>
        </p:spPr>
        <p:txBody>
          <a:bodyPr/>
          <a:lstStyle>
            <a:defPPr>
              <a:defRPr lang="zh-CN"/>
            </a:defPPr>
            <a:lvl1pPr marL="0" indent="0" algn="l" defTabSz="2438400" rtl="0" eaLnBrk="1" latinLnBrk="0" hangingPunct="1">
              <a:lnSpc>
                <a:spcPct val="150000"/>
              </a:lnSpc>
              <a:spcBef>
                <a:spcPct val="20000"/>
              </a:spcBef>
              <a:buFont typeface="Arial" pitchFamily="34" charset="0"/>
              <a:buNone/>
              <a:defRPr sz="2000" kern="1200" baseline="0">
                <a:solidFill>
                  <a:srgbClr val="4D576B"/>
                </a:solidFill>
                <a:latin typeface="Aller Light" panose="02000503000000020004" pitchFamily="2" charset="0"/>
                <a:ea typeface="+mn-ea"/>
                <a:cs typeface="+mn-cs"/>
              </a:defRPr>
            </a:lvl1pPr>
            <a:lvl2pPr marL="1981200" indent="-7620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2pPr>
            <a:lvl3pPr marL="3048000" indent="-6096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3pPr>
            <a:lvl4pPr marL="4267200" indent="-6096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4pPr>
            <a:lvl5pPr marL="5486400" indent="-6096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5pPr>
            <a:lvl6pPr marL="67062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6pPr>
            <a:lvl7pPr marL="79254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7pPr>
            <a:lvl8pPr marL="91446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8pPr>
            <a:lvl9pPr marL="103638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9pPr>
          </a:lstStyle>
          <a:p>
            <a:pPr algn="ctr"/>
            <a:r>
              <a:rPr lang="zh-CN" altLang="en-US" b="1" spc="300">
                <a:solidFill>
                  <a:sysClr val="window" lastClr="FFFFFF"/>
                </a:solidFill>
                <a:latin typeface="微软雅黑" panose="020b0503020204020204" pitchFamily="34" charset="-122"/>
                <a:ea typeface="微软雅黑" panose="020b0503020204020204" pitchFamily="34" charset="-122"/>
                <a:cs typeface="Roboto Light" charset="0"/>
              </a:rPr>
              <a:t>价格</a:t>
            </a:r>
            <a:endParaRPr lang="zh-CN" altLang="en-US" b="1" spc="300">
              <a:solidFill>
                <a:sysClr val="window" lastClr="FFFFFF"/>
              </a:solidFill>
              <a:latin typeface="微软雅黑" panose="020b0503020204020204" pitchFamily="34" charset="-122"/>
              <a:ea typeface="微软雅黑" panose="020b0503020204020204" pitchFamily="34" charset="-122"/>
              <a:cs typeface="Roboto Light" charset="0"/>
            </a:endParaRPr>
          </a:p>
        </p:txBody>
      </p:sp>
      <p:sp>
        <p:nvSpPr>
          <p:cNvPr id="40" name="Текст 12"/>
          <p:cNvSpPr txBox="1"/>
          <p:nvPr>
            <p:custDataLst>
              <p:tags r:id="rId10"/>
            </p:custDataLst>
          </p:nvPr>
        </p:nvSpPr>
        <p:spPr>
          <a:xfrm>
            <a:off x="7451249" y="5398817"/>
            <a:ext cx="1872289" cy="501690"/>
          </a:xfrm>
          <a:prstGeom prst="rect">
            <a:avLst/>
          </a:prstGeom>
        </p:spPr>
        <p:txBody>
          <a:bodyPr/>
          <a:lstStyle>
            <a:defPPr>
              <a:defRPr lang="zh-CN"/>
            </a:defPPr>
            <a:lvl1pPr marL="0" indent="0" algn="l" defTabSz="2438400" rtl="0" eaLnBrk="1" latinLnBrk="0" hangingPunct="1">
              <a:lnSpc>
                <a:spcPct val="150000"/>
              </a:lnSpc>
              <a:spcBef>
                <a:spcPct val="20000"/>
              </a:spcBef>
              <a:buFont typeface="Arial" pitchFamily="34" charset="0"/>
              <a:buNone/>
              <a:defRPr sz="2000" kern="1200" baseline="0">
                <a:solidFill>
                  <a:srgbClr val="4D576B"/>
                </a:solidFill>
                <a:latin typeface="Aller Light" panose="02000503000000020004" pitchFamily="2" charset="0"/>
                <a:ea typeface="+mn-ea"/>
                <a:cs typeface="+mn-cs"/>
              </a:defRPr>
            </a:lvl1pPr>
            <a:lvl2pPr marL="1981200" indent="-7620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2pPr>
            <a:lvl3pPr marL="3048000" indent="-6096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3pPr>
            <a:lvl4pPr marL="4267200" indent="-6096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4pPr>
            <a:lvl5pPr marL="5486400" indent="-6096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5pPr>
            <a:lvl6pPr marL="67062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6pPr>
            <a:lvl7pPr marL="79254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7pPr>
            <a:lvl8pPr marL="91446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8pPr>
            <a:lvl9pPr marL="103638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9pPr>
          </a:lstStyle>
          <a:p>
            <a:pPr algn="ctr"/>
            <a:r>
              <a:rPr lang="zh-CN" altLang="en-US" b="1" spc="300">
                <a:solidFill>
                  <a:sysClr val="window" lastClr="FFFFFF"/>
                </a:solidFill>
                <a:latin typeface="微软雅黑" panose="020b0503020204020204" pitchFamily="34" charset="-122"/>
                <a:ea typeface="微软雅黑" panose="020b0503020204020204" pitchFamily="34" charset="-122"/>
                <a:cs typeface="Roboto Light" charset="0"/>
              </a:rPr>
              <a:t>其他</a:t>
            </a:r>
            <a:endParaRPr lang="zh-CN" altLang="en-US" b="1" spc="300">
              <a:solidFill>
                <a:sysClr val="window" lastClr="FFFFFF"/>
              </a:solidFill>
              <a:latin typeface="微软雅黑" panose="020b0503020204020204" pitchFamily="34" charset="-122"/>
              <a:ea typeface="微软雅黑" panose="020b0503020204020204" pitchFamily="34" charset="-122"/>
              <a:cs typeface="Roboto Light" charset="0"/>
            </a:endParaRPr>
          </a:p>
        </p:txBody>
      </p:sp>
      <p:sp>
        <p:nvSpPr>
          <p:cNvPr id="41" name="Текст 12"/>
          <p:cNvSpPr txBox="1"/>
          <p:nvPr>
            <p:custDataLst>
              <p:tags r:id="rId11"/>
            </p:custDataLst>
          </p:nvPr>
        </p:nvSpPr>
        <p:spPr>
          <a:xfrm>
            <a:off x="8583653" y="3575611"/>
            <a:ext cx="1386758" cy="488928"/>
          </a:xfrm>
          <a:prstGeom prst="rect">
            <a:avLst/>
          </a:prstGeom>
        </p:spPr>
        <p:txBody>
          <a:bodyPr/>
          <a:lstStyle>
            <a:defPPr>
              <a:defRPr lang="zh-CN"/>
            </a:defPPr>
            <a:lvl1pPr marL="0" indent="0" algn="l" defTabSz="2438400" rtl="0" eaLnBrk="1" latinLnBrk="0" hangingPunct="1">
              <a:lnSpc>
                <a:spcPct val="150000"/>
              </a:lnSpc>
              <a:spcBef>
                <a:spcPct val="20000"/>
              </a:spcBef>
              <a:buFont typeface="Arial" pitchFamily="34" charset="0"/>
              <a:buNone/>
              <a:defRPr sz="2000" kern="1200" baseline="0">
                <a:solidFill>
                  <a:srgbClr val="4D576B"/>
                </a:solidFill>
                <a:latin typeface="Aller Light" panose="02000503000000020004" pitchFamily="2" charset="0"/>
                <a:ea typeface="+mn-ea"/>
                <a:cs typeface="+mn-cs"/>
              </a:defRPr>
            </a:lvl1pPr>
            <a:lvl2pPr marL="1981200" indent="-7620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2pPr>
            <a:lvl3pPr marL="3048000" indent="-6096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3pPr>
            <a:lvl4pPr marL="4267200" indent="-6096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4pPr>
            <a:lvl5pPr marL="5486400" indent="-6096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5pPr>
            <a:lvl6pPr marL="67062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6pPr>
            <a:lvl7pPr marL="79254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7pPr>
            <a:lvl8pPr marL="91446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8pPr>
            <a:lvl9pPr marL="103638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9pPr>
          </a:lstStyle>
          <a:p>
            <a:pPr algn="ctr"/>
            <a:r>
              <a:rPr lang="zh-CN" altLang="en-US" b="1" spc="300">
                <a:solidFill>
                  <a:sysClr val="window" lastClr="FFFFFF"/>
                </a:solidFill>
                <a:latin typeface="微软雅黑" panose="020b0503020204020204" pitchFamily="34" charset="-122"/>
                <a:ea typeface="微软雅黑" panose="020b0503020204020204" pitchFamily="34" charset="-122"/>
                <a:cs typeface="Roboto Light" charset="0"/>
              </a:rPr>
              <a:t>方案</a:t>
            </a:r>
            <a:endParaRPr lang="zh-CN" altLang="en-US" b="1" spc="300">
              <a:solidFill>
                <a:sysClr val="window" lastClr="FFFFFF"/>
              </a:solidFill>
              <a:latin typeface="微软雅黑" panose="020b0503020204020204" pitchFamily="34" charset="-122"/>
              <a:ea typeface="微软雅黑" panose="020b0503020204020204" pitchFamily="34" charset="-122"/>
              <a:cs typeface="Roboto Light" charset="0"/>
            </a:endParaRPr>
          </a:p>
        </p:txBody>
      </p:sp>
      <p:sp>
        <p:nvSpPr>
          <p:cNvPr id="42" name="Текст 12"/>
          <p:cNvSpPr txBox="1"/>
          <p:nvPr>
            <p:custDataLst>
              <p:tags r:id="rId12"/>
            </p:custDataLst>
          </p:nvPr>
        </p:nvSpPr>
        <p:spPr>
          <a:xfrm>
            <a:off x="5807958" y="4718150"/>
            <a:ext cx="1386758" cy="488928"/>
          </a:xfrm>
          <a:prstGeom prst="rect">
            <a:avLst/>
          </a:prstGeom>
        </p:spPr>
        <p:txBody>
          <a:bodyPr/>
          <a:lstStyle>
            <a:defPPr>
              <a:defRPr lang="zh-CN"/>
            </a:defPPr>
            <a:lvl1pPr marL="0" indent="0" algn="l" defTabSz="2438400" rtl="0" eaLnBrk="1" latinLnBrk="0" hangingPunct="1">
              <a:lnSpc>
                <a:spcPct val="150000"/>
              </a:lnSpc>
              <a:spcBef>
                <a:spcPct val="20000"/>
              </a:spcBef>
              <a:buFont typeface="Arial" pitchFamily="34" charset="0"/>
              <a:buNone/>
              <a:defRPr sz="2000" kern="1200" baseline="0">
                <a:solidFill>
                  <a:srgbClr val="4D576B"/>
                </a:solidFill>
                <a:latin typeface="Aller Light" panose="02000503000000020004" pitchFamily="2" charset="0"/>
                <a:ea typeface="+mn-ea"/>
                <a:cs typeface="+mn-cs"/>
              </a:defRPr>
            </a:lvl1pPr>
            <a:lvl2pPr marL="1981200" indent="-7620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2pPr>
            <a:lvl3pPr marL="3048000" indent="-6096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3pPr>
            <a:lvl4pPr marL="4267200" indent="-6096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4pPr>
            <a:lvl5pPr marL="5486400" indent="-609600" algn="l" defTabSz="2438400" rtl="0" eaLnBrk="1" latinLnBrk="0" hangingPunct="1">
              <a:spcBef>
                <a:spcPct val="20000"/>
              </a:spcBef>
              <a:buFont typeface="Arial" pitchFamily="34" charset="0"/>
              <a:buChar char="»"/>
              <a:defRPr sz="2400" kern="1200">
                <a:solidFill>
                  <a:srgbClr val="4D576B"/>
                </a:solidFill>
                <a:latin typeface="Aller Light" panose="02000503000000020004" pitchFamily="2" charset="0"/>
                <a:ea typeface="+mn-ea"/>
                <a:cs typeface="+mn-cs"/>
              </a:defRPr>
            </a:lvl5pPr>
            <a:lvl6pPr marL="67062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6pPr>
            <a:lvl7pPr marL="79254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7pPr>
            <a:lvl8pPr marL="91446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8pPr>
            <a:lvl9pPr marL="10363835" indent="-609600" algn="l" defTabSz="2438400" rtl="0" eaLnBrk="1" latinLnBrk="0" hangingPunct="1">
              <a:spcBef>
                <a:spcPct val="20000"/>
              </a:spcBef>
              <a:buFont typeface="Arial" pitchFamily="34" charset="0"/>
              <a:buChar char="•"/>
              <a:defRPr sz="5300" kern="1200">
                <a:solidFill>
                  <a:srgbClr val="000000"/>
                </a:solidFill>
                <a:latin typeface="+mn-lt"/>
                <a:ea typeface="+mn-ea"/>
                <a:cs typeface="+mn-cs"/>
              </a:defRPr>
            </a:lvl9pPr>
          </a:lstStyle>
          <a:p>
            <a:pPr algn="ctr"/>
            <a:r>
              <a:rPr lang="zh-CN" altLang="en-US" b="1" spc="300">
                <a:solidFill>
                  <a:sysClr val="window" lastClr="FFFFFF"/>
                </a:solidFill>
                <a:latin typeface="微软雅黑" panose="020b0503020204020204" pitchFamily="34" charset="-122"/>
                <a:ea typeface="微软雅黑" panose="020b0503020204020204" pitchFamily="34" charset="-122"/>
                <a:cs typeface="Roboto Light" charset="0"/>
              </a:rPr>
              <a:t>对比</a:t>
            </a:r>
            <a:endParaRPr lang="zh-CN" altLang="en-US" b="1" spc="300">
              <a:solidFill>
                <a:sysClr val="window" lastClr="FFFFFF"/>
              </a:solidFill>
              <a:latin typeface="微软雅黑" panose="020b0503020204020204" pitchFamily="34" charset="-122"/>
              <a:ea typeface="微软雅黑" panose="020b0503020204020204" pitchFamily="34" charset="-122"/>
              <a:cs typeface="Roboto Light" charset="0"/>
            </a:endParaRPr>
          </a:p>
        </p:txBody>
      </p:sp>
      <p:sp>
        <p:nvSpPr>
          <p:cNvPr id="60" name="Freeform 286"/>
          <p:cNvSpPr>
            <a:spLocks noEditPoints="1"/>
          </p:cNvSpPr>
          <p:nvPr>
            <p:custDataLst>
              <p:tags r:id="rId13"/>
            </p:custDataLst>
          </p:nvPr>
        </p:nvSpPr>
        <p:spPr bwMode="auto">
          <a:xfrm>
            <a:off x="9013454" y="3016919"/>
            <a:ext cx="527156" cy="528408"/>
          </a:xfrm>
          <a:custGeom>
            <a:gdLst>
              <a:gd name="T0" fmla="*/ 11438 w 16419"/>
              <a:gd name="T1" fmla="*/ 11992 h 16036"/>
              <a:gd name="T2" fmla="*/ 12051 w 16419"/>
              <a:gd name="T3" fmla="*/ 9611 h 16036"/>
              <a:gd name="T4" fmla="*/ 15080 w 16419"/>
              <a:gd name="T5" fmla="*/ 9931 h 16036"/>
              <a:gd name="T6" fmla="*/ 13248 w 16419"/>
              <a:gd name="T7" fmla="*/ 12967 h 16036"/>
              <a:gd name="T8" fmla="*/ 4590 w 16419"/>
              <a:gd name="T9" fmla="*/ 10655 h 16036"/>
              <a:gd name="T10" fmla="*/ 4429 w 16419"/>
              <a:gd name="T11" fmla="*/ 12231 h 16036"/>
              <a:gd name="T12" fmla="*/ 2147 w 16419"/>
              <a:gd name="T13" fmla="*/ 11712 h 16036"/>
              <a:gd name="T14" fmla="*/ 1073 w 16419"/>
              <a:gd name="T15" fmla="*/ 8277 h 16036"/>
              <a:gd name="T16" fmla="*/ 4139 w 16419"/>
              <a:gd name="T17" fmla="*/ 4183 h 16036"/>
              <a:gd name="T18" fmla="*/ 4533 w 16419"/>
              <a:gd name="T19" fmla="*/ 5582 h 16036"/>
              <a:gd name="T20" fmla="*/ 1073 w 16419"/>
              <a:gd name="T21" fmla="*/ 7759 h 16036"/>
              <a:gd name="T22" fmla="*/ 1997 w 16419"/>
              <a:gd name="T23" fmla="*/ 4578 h 16036"/>
              <a:gd name="T24" fmla="*/ 9313 w 16419"/>
              <a:gd name="T25" fmla="*/ 5095 h 16036"/>
              <a:gd name="T26" fmla="*/ 11066 w 16419"/>
              <a:gd name="T27" fmla="*/ 4695 h 16036"/>
              <a:gd name="T28" fmla="*/ 11565 w 16419"/>
              <a:gd name="T29" fmla="*/ 6759 h 16036"/>
              <a:gd name="T30" fmla="*/ 10152 w 16419"/>
              <a:gd name="T31" fmla="*/ 11598 h 16036"/>
              <a:gd name="T32" fmla="*/ 8474 w 16419"/>
              <a:gd name="T33" fmla="*/ 11394 h 16036"/>
              <a:gd name="T34" fmla="*/ 11313 w 16419"/>
              <a:gd name="T35" fmla="*/ 10543 h 16036"/>
              <a:gd name="T36" fmla="*/ 12142 w 16419"/>
              <a:gd name="T37" fmla="*/ 12889 h 16036"/>
              <a:gd name="T38" fmla="*/ 11354 w 16419"/>
              <a:gd name="T39" fmla="*/ 14282 h 16036"/>
              <a:gd name="T40" fmla="*/ 9710 w 16419"/>
              <a:gd name="T41" fmla="*/ 14564 h 16036"/>
              <a:gd name="T42" fmla="*/ 10935 w 16419"/>
              <a:gd name="T43" fmla="*/ 12871 h 16036"/>
              <a:gd name="T44" fmla="*/ 9524 w 16419"/>
              <a:gd name="T45" fmla="*/ 12005 h 16036"/>
              <a:gd name="T46" fmla="*/ 10393 w 16419"/>
              <a:gd name="T47" fmla="*/ 12757 h 16036"/>
              <a:gd name="T48" fmla="*/ 8904 w 16419"/>
              <a:gd name="T49" fmla="*/ 14636 h 16036"/>
              <a:gd name="T50" fmla="*/ 5284 w 16419"/>
              <a:gd name="T51" fmla="*/ 14382 h 16036"/>
              <a:gd name="T52" fmla="*/ 4071 w 16419"/>
              <a:gd name="T53" fmla="*/ 13005 h 16036"/>
              <a:gd name="T54" fmla="*/ 5783 w 16419"/>
              <a:gd name="T55" fmla="*/ 13367 h 16036"/>
              <a:gd name="T56" fmla="*/ 7945 w 16419"/>
              <a:gd name="T57" fmla="*/ 8277 h 16036"/>
              <a:gd name="T58" fmla="*/ 6342 w 16419"/>
              <a:gd name="T59" fmla="*/ 11582 h 16036"/>
              <a:gd name="T60" fmla="*/ 5136 w 16419"/>
              <a:gd name="T61" fmla="*/ 10650 h 16036"/>
              <a:gd name="T62" fmla="*/ 7945 w 16419"/>
              <a:gd name="T63" fmla="*/ 8277 h 16036"/>
              <a:gd name="T64" fmla="*/ 7024 w 16419"/>
              <a:gd name="T65" fmla="*/ 5084 h 16036"/>
              <a:gd name="T66" fmla="*/ 4843 w 16419"/>
              <a:gd name="T67" fmla="*/ 6857 h 16036"/>
              <a:gd name="T68" fmla="*/ 5321 w 16419"/>
              <a:gd name="T69" fmla="*/ 4784 h 16036"/>
              <a:gd name="T70" fmla="*/ 3667 w 16419"/>
              <a:gd name="T71" fmla="*/ 3305 h 16036"/>
              <a:gd name="T72" fmla="*/ 5215 w 16419"/>
              <a:gd name="T73" fmla="*/ 1684 h 16036"/>
              <a:gd name="T74" fmla="*/ 6448 w 16419"/>
              <a:gd name="T75" fmla="*/ 1771 h 16036"/>
              <a:gd name="T76" fmla="*/ 5148 w 16419"/>
              <a:gd name="T77" fmla="*/ 3833 h 16036"/>
              <a:gd name="T78" fmla="*/ 6569 w 16419"/>
              <a:gd name="T79" fmla="*/ 4486 h 16036"/>
              <a:gd name="T80" fmla="*/ 6014 w 16419"/>
              <a:gd name="T81" fmla="*/ 3301 h 16036"/>
              <a:gd name="T82" fmla="*/ 7732 w 16419"/>
              <a:gd name="T83" fmla="*/ 1205 h 16036"/>
              <a:gd name="T84" fmla="*/ 11565 w 16419"/>
              <a:gd name="T85" fmla="*/ 1859 h 16036"/>
              <a:gd name="T86" fmla="*/ 12421 w 16419"/>
              <a:gd name="T87" fmla="*/ 3513 h 16036"/>
              <a:gd name="T88" fmla="*/ 11123 w 16419"/>
              <a:gd name="T89" fmla="*/ 3527 h 16036"/>
              <a:gd name="T90" fmla="*/ 9758 w 16419"/>
              <a:gd name="T91" fmla="*/ 1525 h 16036"/>
              <a:gd name="T92" fmla="*/ 9852 w 16419"/>
              <a:gd name="T93" fmla="*/ 2463 h 16036"/>
              <a:gd name="T94" fmla="*/ 10437 w 16419"/>
              <a:gd name="T95" fmla="*/ 4348 h 16036"/>
              <a:gd name="T96" fmla="*/ 8786 w 16419"/>
              <a:gd name="T97" fmla="*/ 4626 h 16036"/>
              <a:gd name="T98" fmla="*/ 6848 w 16419"/>
              <a:gd name="T99" fmla="*/ 13930 h 16036"/>
              <a:gd name="T100" fmla="*/ 6020 w 16419"/>
              <a:gd name="T101" fmla="*/ 12187 h 16036"/>
              <a:gd name="T102" fmla="*/ 7521 w 16419"/>
              <a:gd name="T103" fmla="*/ 11934 h 16036"/>
              <a:gd name="T104" fmla="*/ 12063 w 16419"/>
              <a:gd name="T105" fmla="*/ 6494 h 16036"/>
              <a:gd name="T106" fmla="*/ 11695 w 16419"/>
              <a:gd name="T107" fmla="*/ 4461 h 16036"/>
              <a:gd name="T108" fmla="*/ 13078 w 16419"/>
              <a:gd name="T109" fmla="*/ 3710 h 16036"/>
              <a:gd name="T110" fmla="*/ 14700 w 16419"/>
              <a:gd name="T111" fmla="*/ 5106 h 16036"/>
              <a:gd name="T112" fmla="*/ 6960 w 16419"/>
              <a:gd name="T113" fmla="*/ 92 h 16036"/>
              <a:gd name="T114" fmla="*/ 498 w 16419"/>
              <a:gd name="T115" fmla="*/ 5261 h 16036"/>
              <a:gd name="T116" fmla="*/ 2132 w 16419"/>
              <a:gd name="T117" fmla="*/ 13409 h 16036"/>
              <a:gd name="T118" fmla="*/ 10261 w 16419"/>
              <a:gd name="T119" fmla="*/ 15783 h 16036"/>
              <a:gd name="T120" fmla="*/ 16160 w 16419"/>
              <a:gd name="T121" fmla="*/ 10021 h 16036"/>
              <a:gd name="T122" fmla="*/ 13729 w 16419"/>
              <a:gd name="T123" fmla="*/ 2083 h 160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6419" h="16036">
                <a:moveTo>
                  <a:pt x="13248" y="12967"/>
                </a:moveTo>
                <a:lnTo>
                  <a:pt x="13139" y="12892"/>
                </a:lnTo>
                <a:lnTo>
                  <a:pt x="13030" y="12819"/>
                </a:lnTo>
                <a:lnTo>
                  <a:pt x="12919" y="12748"/>
                </a:lnTo>
                <a:lnTo>
                  <a:pt x="12807" y="12676"/>
                </a:lnTo>
                <a:lnTo>
                  <a:pt x="12693" y="12608"/>
                </a:lnTo>
                <a:lnTo>
                  <a:pt x="12579" y="12541"/>
                </a:lnTo>
                <a:lnTo>
                  <a:pt x="12463" y="12476"/>
                </a:lnTo>
                <a:lnTo>
                  <a:pt x="12347" y="12413"/>
                </a:lnTo>
                <a:lnTo>
                  <a:pt x="12229" y="12351"/>
                </a:lnTo>
                <a:lnTo>
                  <a:pt x="12110" y="12291"/>
                </a:lnTo>
                <a:lnTo>
                  <a:pt x="12051" y="12261"/>
                </a:lnTo>
                <a:lnTo>
                  <a:pt x="11990" y="12231"/>
                </a:lnTo>
                <a:lnTo>
                  <a:pt x="11930" y="12203"/>
                </a:lnTo>
                <a:lnTo>
                  <a:pt x="11869" y="12175"/>
                </a:lnTo>
                <a:lnTo>
                  <a:pt x="11808" y="12147"/>
                </a:lnTo>
                <a:lnTo>
                  <a:pt x="11747" y="12120"/>
                </a:lnTo>
                <a:lnTo>
                  <a:pt x="11686" y="12094"/>
                </a:lnTo>
                <a:lnTo>
                  <a:pt x="11625" y="12068"/>
                </a:lnTo>
                <a:lnTo>
                  <a:pt x="11562" y="12042"/>
                </a:lnTo>
                <a:lnTo>
                  <a:pt x="11499" y="12017"/>
                </a:lnTo>
                <a:lnTo>
                  <a:pt x="11438" y="11992"/>
                </a:lnTo>
                <a:lnTo>
                  <a:pt x="11374" y="11968"/>
                </a:lnTo>
                <a:lnTo>
                  <a:pt x="11419" y="11863"/>
                </a:lnTo>
                <a:lnTo>
                  <a:pt x="11463" y="11756"/>
                </a:lnTo>
                <a:lnTo>
                  <a:pt x="11505" y="11649"/>
                </a:lnTo>
                <a:lnTo>
                  <a:pt x="11546" y="11541"/>
                </a:lnTo>
                <a:lnTo>
                  <a:pt x="11585" y="11433"/>
                </a:lnTo>
                <a:lnTo>
                  <a:pt x="11624" y="11323"/>
                </a:lnTo>
                <a:lnTo>
                  <a:pt x="11661" y="11214"/>
                </a:lnTo>
                <a:lnTo>
                  <a:pt x="11696" y="11104"/>
                </a:lnTo>
                <a:lnTo>
                  <a:pt x="11731" y="10993"/>
                </a:lnTo>
                <a:lnTo>
                  <a:pt x="11765" y="10880"/>
                </a:lnTo>
                <a:lnTo>
                  <a:pt x="11798" y="10768"/>
                </a:lnTo>
                <a:lnTo>
                  <a:pt x="11829" y="10655"/>
                </a:lnTo>
                <a:lnTo>
                  <a:pt x="11859" y="10542"/>
                </a:lnTo>
                <a:lnTo>
                  <a:pt x="11887" y="10427"/>
                </a:lnTo>
                <a:lnTo>
                  <a:pt x="11914" y="10312"/>
                </a:lnTo>
                <a:lnTo>
                  <a:pt x="11941" y="10197"/>
                </a:lnTo>
                <a:lnTo>
                  <a:pt x="11965" y="10081"/>
                </a:lnTo>
                <a:lnTo>
                  <a:pt x="11988" y="9964"/>
                </a:lnTo>
                <a:lnTo>
                  <a:pt x="12010" y="9847"/>
                </a:lnTo>
                <a:lnTo>
                  <a:pt x="12031" y="9729"/>
                </a:lnTo>
                <a:lnTo>
                  <a:pt x="12051" y="9611"/>
                </a:lnTo>
                <a:lnTo>
                  <a:pt x="12068" y="9492"/>
                </a:lnTo>
                <a:lnTo>
                  <a:pt x="12084" y="9373"/>
                </a:lnTo>
                <a:lnTo>
                  <a:pt x="12100" y="9253"/>
                </a:lnTo>
                <a:lnTo>
                  <a:pt x="12113" y="9133"/>
                </a:lnTo>
                <a:lnTo>
                  <a:pt x="12126" y="9011"/>
                </a:lnTo>
                <a:lnTo>
                  <a:pt x="12137" y="8890"/>
                </a:lnTo>
                <a:lnTo>
                  <a:pt x="12147" y="8769"/>
                </a:lnTo>
                <a:lnTo>
                  <a:pt x="12155" y="8646"/>
                </a:lnTo>
                <a:lnTo>
                  <a:pt x="12161" y="8523"/>
                </a:lnTo>
                <a:lnTo>
                  <a:pt x="12166" y="8400"/>
                </a:lnTo>
                <a:lnTo>
                  <a:pt x="12171" y="8277"/>
                </a:lnTo>
                <a:lnTo>
                  <a:pt x="15347" y="8277"/>
                </a:lnTo>
                <a:lnTo>
                  <a:pt x="15337" y="8448"/>
                </a:lnTo>
                <a:lnTo>
                  <a:pt x="15325" y="8617"/>
                </a:lnTo>
                <a:lnTo>
                  <a:pt x="15309" y="8786"/>
                </a:lnTo>
                <a:lnTo>
                  <a:pt x="15287" y="8954"/>
                </a:lnTo>
                <a:lnTo>
                  <a:pt x="15262" y="9119"/>
                </a:lnTo>
                <a:lnTo>
                  <a:pt x="15234" y="9285"/>
                </a:lnTo>
                <a:lnTo>
                  <a:pt x="15201" y="9449"/>
                </a:lnTo>
                <a:lnTo>
                  <a:pt x="15164" y="9612"/>
                </a:lnTo>
                <a:lnTo>
                  <a:pt x="15124" y="9772"/>
                </a:lnTo>
                <a:lnTo>
                  <a:pt x="15080" y="9931"/>
                </a:lnTo>
                <a:lnTo>
                  <a:pt x="15032" y="10090"/>
                </a:lnTo>
                <a:lnTo>
                  <a:pt x="14980" y="10246"/>
                </a:lnTo>
                <a:lnTo>
                  <a:pt x="14925" y="10400"/>
                </a:lnTo>
                <a:lnTo>
                  <a:pt x="14866" y="10554"/>
                </a:lnTo>
                <a:lnTo>
                  <a:pt x="14804" y="10705"/>
                </a:lnTo>
                <a:lnTo>
                  <a:pt x="14738" y="10854"/>
                </a:lnTo>
                <a:lnTo>
                  <a:pt x="14668" y="11002"/>
                </a:lnTo>
                <a:lnTo>
                  <a:pt x="14596" y="11148"/>
                </a:lnTo>
                <a:lnTo>
                  <a:pt x="14521" y="11292"/>
                </a:lnTo>
                <a:lnTo>
                  <a:pt x="14441" y="11434"/>
                </a:lnTo>
                <a:lnTo>
                  <a:pt x="14358" y="11574"/>
                </a:lnTo>
                <a:lnTo>
                  <a:pt x="14272" y="11712"/>
                </a:lnTo>
                <a:lnTo>
                  <a:pt x="14183" y="11848"/>
                </a:lnTo>
                <a:lnTo>
                  <a:pt x="14092" y="11981"/>
                </a:lnTo>
                <a:lnTo>
                  <a:pt x="13996" y="12113"/>
                </a:lnTo>
                <a:lnTo>
                  <a:pt x="13898" y="12241"/>
                </a:lnTo>
                <a:lnTo>
                  <a:pt x="13797" y="12369"/>
                </a:lnTo>
                <a:lnTo>
                  <a:pt x="13693" y="12493"/>
                </a:lnTo>
                <a:lnTo>
                  <a:pt x="13586" y="12615"/>
                </a:lnTo>
                <a:lnTo>
                  <a:pt x="13476" y="12735"/>
                </a:lnTo>
                <a:lnTo>
                  <a:pt x="13364" y="12852"/>
                </a:lnTo>
                <a:lnTo>
                  <a:pt x="13248" y="12967"/>
                </a:lnTo>
                <a:close/>
                <a:moveTo>
                  <a:pt x="1073" y="8277"/>
                </a:moveTo>
                <a:lnTo>
                  <a:pt x="4248" y="8277"/>
                </a:lnTo>
                <a:lnTo>
                  <a:pt x="4253" y="8400"/>
                </a:lnTo>
                <a:lnTo>
                  <a:pt x="4258" y="8523"/>
                </a:lnTo>
                <a:lnTo>
                  <a:pt x="4265" y="8646"/>
                </a:lnTo>
                <a:lnTo>
                  <a:pt x="4273" y="8769"/>
                </a:lnTo>
                <a:lnTo>
                  <a:pt x="4282" y="8890"/>
                </a:lnTo>
                <a:lnTo>
                  <a:pt x="4294" y="9011"/>
                </a:lnTo>
                <a:lnTo>
                  <a:pt x="4306" y="9133"/>
                </a:lnTo>
                <a:lnTo>
                  <a:pt x="4319" y="9253"/>
                </a:lnTo>
                <a:lnTo>
                  <a:pt x="4335" y="9373"/>
                </a:lnTo>
                <a:lnTo>
                  <a:pt x="4351" y="9492"/>
                </a:lnTo>
                <a:lnTo>
                  <a:pt x="4370" y="9611"/>
                </a:lnTo>
                <a:lnTo>
                  <a:pt x="4388" y="9729"/>
                </a:lnTo>
                <a:lnTo>
                  <a:pt x="4410" y="9847"/>
                </a:lnTo>
                <a:lnTo>
                  <a:pt x="4431" y="9964"/>
                </a:lnTo>
                <a:lnTo>
                  <a:pt x="4455" y="10081"/>
                </a:lnTo>
                <a:lnTo>
                  <a:pt x="4479" y="10197"/>
                </a:lnTo>
                <a:lnTo>
                  <a:pt x="4505" y="10312"/>
                </a:lnTo>
                <a:lnTo>
                  <a:pt x="4533" y="10427"/>
                </a:lnTo>
                <a:lnTo>
                  <a:pt x="4560" y="10542"/>
                </a:lnTo>
                <a:lnTo>
                  <a:pt x="4590" y="10655"/>
                </a:lnTo>
                <a:lnTo>
                  <a:pt x="4622" y="10768"/>
                </a:lnTo>
                <a:lnTo>
                  <a:pt x="4654" y="10880"/>
                </a:lnTo>
                <a:lnTo>
                  <a:pt x="4688" y="10993"/>
                </a:lnTo>
                <a:lnTo>
                  <a:pt x="4723" y="11104"/>
                </a:lnTo>
                <a:lnTo>
                  <a:pt x="4758" y="11214"/>
                </a:lnTo>
                <a:lnTo>
                  <a:pt x="4795" y="11323"/>
                </a:lnTo>
                <a:lnTo>
                  <a:pt x="4834" y="11433"/>
                </a:lnTo>
                <a:lnTo>
                  <a:pt x="4874" y="11541"/>
                </a:lnTo>
                <a:lnTo>
                  <a:pt x="4915" y="11649"/>
                </a:lnTo>
                <a:lnTo>
                  <a:pt x="4958" y="11756"/>
                </a:lnTo>
                <a:lnTo>
                  <a:pt x="5001" y="11863"/>
                </a:lnTo>
                <a:lnTo>
                  <a:pt x="5045" y="11968"/>
                </a:lnTo>
                <a:lnTo>
                  <a:pt x="4982" y="11992"/>
                </a:lnTo>
                <a:lnTo>
                  <a:pt x="4920" y="12017"/>
                </a:lnTo>
                <a:lnTo>
                  <a:pt x="4857" y="12042"/>
                </a:lnTo>
                <a:lnTo>
                  <a:pt x="4795" y="12068"/>
                </a:lnTo>
                <a:lnTo>
                  <a:pt x="4734" y="12094"/>
                </a:lnTo>
                <a:lnTo>
                  <a:pt x="4672" y="12120"/>
                </a:lnTo>
                <a:lnTo>
                  <a:pt x="4611" y="12147"/>
                </a:lnTo>
                <a:lnTo>
                  <a:pt x="4550" y="12175"/>
                </a:lnTo>
                <a:lnTo>
                  <a:pt x="4490" y="12203"/>
                </a:lnTo>
                <a:lnTo>
                  <a:pt x="4429" y="12231"/>
                </a:lnTo>
                <a:lnTo>
                  <a:pt x="4370" y="12261"/>
                </a:lnTo>
                <a:lnTo>
                  <a:pt x="4309" y="12291"/>
                </a:lnTo>
                <a:lnTo>
                  <a:pt x="4191" y="12351"/>
                </a:lnTo>
                <a:lnTo>
                  <a:pt x="4073" y="12413"/>
                </a:lnTo>
                <a:lnTo>
                  <a:pt x="3956" y="12476"/>
                </a:lnTo>
                <a:lnTo>
                  <a:pt x="3841" y="12541"/>
                </a:lnTo>
                <a:lnTo>
                  <a:pt x="3726" y="12608"/>
                </a:lnTo>
                <a:lnTo>
                  <a:pt x="3613" y="12676"/>
                </a:lnTo>
                <a:lnTo>
                  <a:pt x="3501" y="12748"/>
                </a:lnTo>
                <a:lnTo>
                  <a:pt x="3389" y="12819"/>
                </a:lnTo>
                <a:lnTo>
                  <a:pt x="3280" y="12892"/>
                </a:lnTo>
                <a:lnTo>
                  <a:pt x="3171" y="12967"/>
                </a:lnTo>
                <a:lnTo>
                  <a:pt x="3056" y="12852"/>
                </a:lnTo>
                <a:lnTo>
                  <a:pt x="2943" y="12735"/>
                </a:lnTo>
                <a:lnTo>
                  <a:pt x="2833" y="12615"/>
                </a:lnTo>
                <a:lnTo>
                  <a:pt x="2727" y="12493"/>
                </a:lnTo>
                <a:lnTo>
                  <a:pt x="2623" y="12369"/>
                </a:lnTo>
                <a:lnTo>
                  <a:pt x="2521" y="12241"/>
                </a:lnTo>
                <a:lnTo>
                  <a:pt x="2423" y="12113"/>
                </a:lnTo>
                <a:lnTo>
                  <a:pt x="2328" y="11981"/>
                </a:lnTo>
                <a:lnTo>
                  <a:pt x="2236" y="11848"/>
                </a:lnTo>
                <a:lnTo>
                  <a:pt x="2147" y="11712"/>
                </a:lnTo>
                <a:lnTo>
                  <a:pt x="2062" y="11574"/>
                </a:lnTo>
                <a:lnTo>
                  <a:pt x="1978" y="11434"/>
                </a:lnTo>
                <a:lnTo>
                  <a:pt x="1899" y="11292"/>
                </a:lnTo>
                <a:lnTo>
                  <a:pt x="1824" y="11148"/>
                </a:lnTo>
                <a:lnTo>
                  <a:pt x="1751" y="11002"/>
                </a:lnTo>
                <a:lnTo>
                  <a:pt x="1682" y="10854"/>
                </a:lnTo>
                <a:lnTo>
                  <a:pt x="1615" y="10705"/>
                </a:lnTo>
                <a:lnTo>
                  <a:pt x="1554" y="10554"/>
                </a:lnTo>
                <a:lnTo>
                  <a:pt x="1494" y="10400"/>
                </a:lnTo>
                <a:lnTo>
                  <a:pt x="1440" y="10246"/>
                </a:lnTo>
                <a:lnTo>
                  <a:pt x="1387" y="10090"/>
                </a:lnTo>
                <a:lnTo>
                  <a:pt x="1340" y="9931"/>
                </a:lnTo>
                <a:lnTo>
                  <a:pt x="1296" y="9772"/>
                </a:lnTo>
                <a:lnTo>
                  <a:pt x="1255" y="9612"/>
                </a:lnTo>
                <a:lnTo>
                  <a:pt x="1219" y="9449"/>
                </a:lnTo>
                <a:lnTo>
                  <a:pt x="1186" y="9285"/>
                </a:lnTo>
                <a:lnTo>
                  <a:pt x="1158" y="9119"/>
                </a:lnTo>
                <a:lnTo>
                  <a:pt x="1132" y="8954"/>
                </a:lnTo>
                <a:lnTo>
                  <a:pt x="1111" y="8786"/>
                </a:lnTo>
                <a:lnTo>
                  <a:pt x="1095" y="8617"/>
                </a:lnTo>
                <a:lnTo>
                  <a:pt x="1082" y="8448"/>
                </a:lnTo>
                <a:lnTo>
                  <a:pt x="1073" y="8277"/>
                </a:lnTo>
                <a:close/>
                <a:moveTo>
                  <a:pt x="2878" y="3381"/>
                </a:moveTo>
                <a:lnTo>
                  <a:pt x="2935" y="3423"/>
                </a:lnTo>
                <a:lnTo>
                  <a:pt x="2992" y="3466"/>
                </a:lnTo>
                <a:lnTo>
                  <a:pt x="3050" y="3507"/>
                </a:lnTo>
                <a:lnTo>
                  <a:pt x="3107" y="3549"/>
                </a:lnTo>
                <a:lnTo>
                  <a:pt x="3165" y="3590"/>
                </a:lnTo>
                <a:lnTo>
                  <a:pt x="3223" y="3630"/>
                </a:lnTo>
                <a:lnTo>
                  <a:pt x="3282" y="3670"/>
                </a:lnTo>
                <a:lnTo>
                  <a:pt x="3341" y="3710"/>
                </a:lnTo>
                <a:lnTo>
                  <a:pt x="3401" y="3749"/>
                </a:lnTo>
                <a:lnTo>
                  <a:pt x="3460" y="3789"/>
                </a:lnTo>
                <a:lnTo>
                  <a:pt x="3521" y="3827"/>
                </a:lnTo>
                <a:lnTo>
                  <a:pt x="3581" y="3865"/>
                </a:lnTo>
                <a:lnTo>
                  <a:pt x="3642" y="3902"/>
                </a:lnTo>
                <a:lnTo>
                  <a:pt x="3702" y="3939"/>
                </a:lnTo>
                <a:lnTo>
                  <a:pt x="3764" y="3975"/>
                </a:lnTo>
                <a:lnTo>
                  <a:pt x="3826" y="4011"/>
                </a:lnTo>
                <a:lnTo>
                  <a:pt x="3887" y="4046"/>
                </a:lnTo>
                <a:lnTo>
                  <a:pt x="3950" y="4081"/>
                </a:lnTo>
                <a:lnTo>
                  <a:pt x="4012" y="4116"/>
                </a:lnTo>
                <a:lnTo>
                  <a:pt x="4076" y="4150"/>
                </a:lnTo>
                <a:lnTo>
                  <a:pt x="4139" y="4183"/>
                </a:lnTo>
                <a:lnTo>
                  <a:pt x="4202" y="4216"/>
                </a:lnTo>
                <a:lnTo>
                  <a:pt x="4267" y="4249"/>
                </a:lnTo>
                <a:lnTo>
                  <a:pt x="4331" y="4281"/>
                </a:lnTo>
                <a:lnTo>
                  <a:pt x="4395" y="4312"/>
                </a:lnTo>
                <a:lnTo>
                  <a:pt x="4461" y="4343"/>
                </a:lnTo>
                <a:lnTo>
                  <a:pt x="4525" y="4374"/>
                </a:lnTo>
                <a:lnTo>
                  <a:pt x="4591" y="4403"/>
                </a:lnTo>
                <a:lnTo>
                  <a:pt x="4657" y="4432"/>
                </a:lnTo>
                <a:lnTo>
                  <a:pt x="4724" y="4461"/>
                </a:lnTo>
                <a:lnTo>
                  <a:pt x="4789" y="4489"/>
                </a:lnTo>
                <a:lnTo>
                  <a:pt x="4856" y="4517"/>
                </a:lnTo>
                <a:lnTo>
                  <a:pt x="4822" y="4611"/>
                </a:lnTo>
                <a:lnTo>
                  <a:pt x="4789" y="4706"/>
                </a:lnTo>
                <a:lnTo>
                  <a:pt x="4756" y="4801"/>
                </a:lnTo>
                <a:lnTo>
                  <a:pt x="4726" y="4897"/>
                </a:lnTo>
                <a:lnTo>
                  <a:pt x="4695" y="4993"/>
                </a:lnTo>
                <a:lnTo>
                  <a:pt x="4665" y="5090"/>
                </a:lnTo>
                <a:lnTo>
                  <a:pt x="4637" y="5188"/>
                </a:lnTo>
                <a:lnTo>
                  <a:pt x="4610" y="5285"/>
                </a:lnTo>
                <a:lnTo>
                  <a:pt x="4583" y="5383"/>
                </a:lnTo>
                <a:lnTo>
                  <a:pt x="4557" y="5482"/>
                </a:lnTo>
                <a:lnTo>
                  <a:pt x="4533" y="5582"/>
                </a:lnTo>
                <a:lnTo>
                  <a:pt x="4509" y="5681"/>
                </a:lnTo>
                <a:lnTo>
                  <a:pt x="4486" y="5781"/>
                </a:lnTo>
                <a:lnTo>
                  <a:pt x="4465" y="5881"/>
                </a:lnTo>
                <a:lnTo>
                  <a:pt x="4444" y="5982"/>
                </a:lnTo>
                <a:lnTo>
                  <a:pt x="4425" y="6084"/>
                </a:lnTo>
                <a:lnTo>
                  <a:pt x="4406" y="6186"/>
                </a:lnTo>
                <a:lnTo>
                  <a:pt x="4388" y="6288"/>
                </a:lnTo>
                <a:lnTo>
                  <a:pt x="4372" y="6391"/>
                </a:lnTo>
                <a:lnTo>
                  <a:pt x="4356" y="6494"/>
                </a:lnTo>
                <a:lnTo>
                  <a:pt x="4342" y="6598"/>
                </a:lnTo>
                <a:lnTo>
                  <a:pt x="4328" y="6701"/>
                </a:lnTo>
                <a:lnTo>
                  <a:pt x="4315" y="6805"/>
                </a:lnTo>
                <a:lnTo>
                  <a:pt x="4304" y="6911"/>
                </a:lnTo>
                <a:lnTo>
                  <a:pt x="4294" y="7015"/>
                </a:lnTo>
                <a:lnTo>
                  <a:pt x="4284" y="7120"/>
                </a:lnTo>
                <a:lnTo>
                  <a:pt x="4275" y="7226"/>
                </a:lnTo>
                <a:lnTo>
                  <a:pt x="4268" y="7332"/>
                </a:lnTo>
                <a:lnTo>
                  <a:pt x="4262" y="7439"/>
                </a:lnTo>
                <a:lnTo>
                  <a:pt x="4257" y="7545"/>
                </a:lnTo>
                <a:lnTo>
                  <a:pt x="4253" y="7652"/>
                </a:lnTo>
                <a:lnTo>
                  <a:pt x="4248" y="7759"/>
                </a:lnTo>
                <a:lnTo>
                  <a:pt x="1073" y="7759"/>
                </a:lnTo>
                <a:lnTo>
                  <a:pt x="1081" y="7602"/>
                </a:lnTo>
                <a:lnTo>
                  <a:pt x="1092" y="7446"/>
                </a:lnTo>
                <a:lnTo>
                  <a:pt x="1107" y="7291"/>
                </a:lnTo>
                <a:lnTo>
                  <a:pt x="1125" y="7137"/>
                </a:lnTo>
                <a:lnTo>
                  <a:pt x="1146" y="6984"/>
                </a:lnTo>
                <a:lnTo>
                  <a:pt x="1171" y="6832"/>
                </a:lnTo>
                <a:lnTo>
                  <a:pt x="1200" y="6681"/>
                </a:lnTo>
                <a:lnTo>
                  <a:pt x="1231" y="6532"/>
                </a:lnTo>
                <a:lnTo>
                  <a:pt x="1265" y="6383"/>
                </a:lnTo>
                <a:lnTo>
                  <a:pt x="1304" y="6236"/>
                </a:lnTo>
                <a:lnTo>
                  <a:pt x="1345" y="6090"/>
                </a:lnTo>
                <a:lnTo>
                  <a:pt x="1389" y="5945"/>
                </a:lnTo>
                <a:lnTo>
                  <a:pt x="1437" y="5802"/>
                </a:lnTo>
                <a:lnTo>
                  <a:pt x="1487" y="5660"/>
                </a:lnTo>
                <a:lnTo>
                  <a:pt x="1540" y="5519"/>
                </a:lnTo>
                <a:lnTo>
                  <a:pt x="1597" y="5380"/>
                </a:lnTo>
                <a:lnTo>
                  <a:pt x="1656" y="5243"/>
                </a:lnTo>
                <a:lnTo>
                  <a:pt x="1719" y="5106"/>
                </a:lnTo>
                <a:lnTo>
                  <a:pt x="1785" y="4972"/>
                </a:lnTo>
                <a:lnTo>
                  <a:pt x="1852" y="4839"/>
                </a:lnTo>
                <a:lnTo>
                  <a:pt x="1923" y="4708"/>
                </a:lnTo>
                <a:lnTo>
                  <a:pt x="1997" y="4578"/>
                </a:lnTo>
                <a:lnTo>
                  <a:pt x="2074" y="4450"/>
                </a:lnTo>
                <a:lnTo>
                  <a:pt x="2153" y="4324"/>
                </a:lnTo>
                <a:lnTo>
                  <a:pt x="2234" y="4199"/>
                </a:lnTo>
                <a:lnTo>
                  <a:pt x="2319" y="4076"/>
                </a:lnTo>
                <a:lnTo>
                  <a:pt x="2405" y="3956"/>
                </a:lnTo>
                <a:lnTo>
                  <a:pt x="2496" y="3837"/>
                </a:lnTo>
                <a:lnTo>
                  <a:pt x="2587" y="3719"/>
                </a:lnTo>
                <a:lnTo>
                  <a:pt x="2681" y="3605"/>
                </a:lnTo>
                <a:lnTo>
                  <a:pt x="2779" y="3492"/>
                </a:lnTo>
                <a:lnTo>
                  <a:pt x="2878" y="3381"/>
                </a:lnTo>
                <a:close/>
                <a:moveTo>
                  <a:pt x="8474" y="7759"/>
                </a:moveTo>
                <a:lnTo>
                  <a:pt x="8474" y="5160"/>
                </a:lnTo>
                <a:lnTo>
                  <a:pt x="8559" y="5157"/>
                </a:lnTo>
                <a:lnTo>
                  <a:pt x="8644" y="5153"/>
                </a:lnTo>
                <a:lnTo>
                  <a:pt x="8728" y="5149"/>
                </a:lnTo>
                <a:lnTo>
                  <a:pt x="8812" y="5143"/>
                </a:lnTo>
                <a:lnTo>
                  <a:pt x="8896" y="5137"/>
                </a:lnTo>
                <a:lnTo>
                  <a:pt x="8980" y="5131"/>
                </a:lnTo>
                <a:lnTo>
                  <a:pt x="9063" y="5122"/>
                </a:lnTo>
                <a:lnTo>
                  <a:pt x="9146" y="5114"/>
                </a:lnTo>
                <a:lnTo>
                  <a:pt x="9230" y="5105"/>
                </a:lnTo>
                <a:lnTo>
                  <a:pt x="9313" y="5095"/>
                </a:lnTo>
                <a:lnTo>
                  <a:pt x="9395" y="5084"/>
                </a:lnTo>
                <a:lnTo>
                  <a:pt x="9477" y="5073"/>
                </a:lnTo>
                <a:lnTo>
                  <a:pt x="9559" y="5061"/>
                </a:lnTo>
                <a:lnTo>
                  <a:pt x="9641" y="5048"/>
                </a:lnTo>
                <a:lnTo>
                  <a:pt x="9723" y="5035"/>
                </a:lnTo>
                <a:lnTo>
                  <a:pt x="9804" y="5020"/>
                </a:lnTo>
                <a:lnTo>
                  <a:pt x="9885" y="5005"/>
                </a:lnTo>
                <a:lnTo>
                  <a:pt x="9965" y="4990"/>
                </a:lnTo>
                <a:lnTo>
                  <a:pt x="10046" y="4973"/>
                </a:lnTo>
                <a:lnTo>
                  <a:pt x="10126" y="4956"/>
                </a:lnTo>
                <a:lnTo>
                  <a:pt x="10206" y="4938"/>
                </a:lnTo>
                <a:lnTo>
                  <a:pt x="10287" y="4920"/>
                </a:lnTo>
                <a:lnTo>
                  <a:pt x="10366" y="4900"/>
                </a:lnTo>
                <a:lnTo>
                  <a:pt x="10445" y="4880"/>
                </a:lnTo>
                <a:lnTo>
                  <a:pt x="10524" y="4860"/>
                </a:lnTo>
                <a:lnTo>
                  <a:pt x="10602" y="4838"/>
                </a:lnTo>
                <a:lnTo>
                  <a:pt x="10681" y="4816"/>
                </a:lnTo>
                <a:lnTo>
                  <a:pt x="10759" y="4793"/>
                </a:lnTo>
                <a:lnTo>
                  <a:pt x="10836" y="4770"/>
                </a:lnTo>
                <a:lnTo>
                  <a:pt x="10914" y="4746"/>
                </a:lnTo>
                <a:lnTo>
                  <a:pt x="10990" y="4721"/>
                </a:lnTo>
                <a:lnTo>
                  <a:pt x="11066" y="4695"/>
                </a:lnTo>
                <a:lnTo>
                  <a:pt x="11099" y="4784"/>
                </a:lnTo>
                <a:lnTo>
                  <a:pt x="11130" y="4873"/>
                </a:lnTo>
                <a:lnTo>
                  <a:pt x="11161" y="4963"/>
                </a:lnTo>
                <a:lnTo>
                  <a:pt x="11191" y="5053"/>
                </a:lnTo>
                <a:lnTo>
                  <a:pt x="11219" y="5145"/>
                </a:lnTo>
                <a:lnTo>
                  <a:pt x="11247" y="5236"/>
                </a:lnTo>
                <a:lnTo>
                  <a:pt x="11274" y="5328"/>
                </a:lnTo>
                <a:lnTo>
                  <a:pt x="11299" y="5420"/>
                </a:lnTo>
                <a:lnTo>
                  <a:pt x="11325" y="5513"/>
                </a:lnTo>
                <a:lnTo>
                  <a:pt x="11349" y="5607"/>
                </a:lnTo>
                <a:lnTo>
                  <a:pt x="11372" y="5701"/>
                </a:lnTo>
                <a:lnTo>
                  <a:pt x="11395" y="5795"/>
                </a:lnTo>
                <a:lnTo>
                  <a:pt x="11415" y="5889"/>
                </a:lnTo>
                <a:lnTo>
                  <a:pt x="11436" y="5984"/>
                </a:lnTo>
                <a:lnTo>
                  <a:pt x="11455" y="6080"/>
                </a:lnTo>
                <a:lnTo>
                  <a:pt x="11474" y="6176"/>
                </a:lnTo>
                <a:lnTo>
                  <a:pt x="11491" y="6272"/>
                </a:lnTo>
                <a:lnTo>
                  <a:pt x="11509" y="6368"/>
                </a:lnTo>
                <a:lnTo>
                  <a:pt x="11524" y="6466"/>
                </a:lnTo>
                <a:lnTo>
                  <a:pt x="11538" y="6563"/>
                </a:lnTo>
                <a:lnTo>
                  <a:pt x="11553" y="6661"/>
                </a:lnTo>
                <a:lnTo>
                  <a:pt x="11565" y="6759"/>
                </a:lnTo>
                <a:lnTo>
                  <a:pt x="11577" y="6857"/>
                </a:lnTo>
                <a:lnTo>
                  <a:pt x="11589" y="6957"/>
                </a:lnTo>
                <a:lnTo>
                  <a:pt x="11598" y="7056"/>
                </a:lnTo>
                <a:lnTo>
                  <a:pt x="11607" y="7155"/>
                </a:lnTo>
                <a:lnTo>
                  <a:pt x="11615" y="7255"/>
                </a:lnTo>
                <a:lnTo>
                  <a:pt x="11623" y="7356"/>
                </a:lnTo>
                <a:lnTo>
                  <a:pt x="11629" y="7456"/>
                </a:lnTo>
                <a:lnTo>
                  <a:pt x="11634" y="7557"/>
                </a:lnTo>
                <a:lnTo>
                  <a:pt x="11638" y="7658"/>
                </a:lnTo>
                <a:lnTo>
                  <a:pt x="11641" y="7759"/>
                </a:lnTo>
                <a:lnTo>
                  <a:pt x="8474" y="7759"/>
                </a:lnTo>
                <a:close/>
                <a:moveTo>
                  <a:pt x="10879" y="11791"/>
                </a:moveTo>
                <a:lnTo>
                  <a:pt x="10807" y="11768"/>
                </a:lnTo>
                <a:lnTo>
                  <a:pt x="10735" y="11747"/>
                </a:lnTo>
                <a:lnTo>
                  <a:pt x="10663" y="11726"/>
                </a:lnTo>
                <a:lnTo>
                  <a:pt x="10590" y="11706"/>
                </a:lnTo>
                <a:lnTo>
                  <a:pt x="10518" y="11686"/>
                </a:lnTo>
                <a:lnTo>
                  <a:pt x="10446" y="11667"/>
                </a:lnTo>
                <a:lnTo>
                  <a:pt x="10373" y="11649"/>
                </a:lnTo>
                <a:lnTo>
                  <a:pt x="10299" y="11631"/>
                </a:lnTo>
                <a:lnTo>
                  <a:pt x="10226" y="11614"/>
                </a:lnTo>
                <a:lnTo>
                  <a:pt x="10152" y="11598"/>
                </a:lnTo>
                <a:lnTo>
                  <a:pt x="10078" y="11582"/>
                </a:lnTo>
                <a:lnTo>
                  <a:pt x="10003" y="11566"/>
                </a:lnTo>
                <a:lnTo>
                  <a:pt x="9929" y="11552"/>
                </a:lnTo>
                <a:lnTo>
                  <a:pt x="9854" y="11538"/>
                </a:lnTo>
                <a:lnTo>
                  <a:pt x="9780" y="11525"/>
                </a:lnTo>
                <a:lnTo>
                  <a:pt x="9704" y="11512"/>
                </a:lnTo>
                <a:lnTo>
                  <a:pt x="9629" y="11500"/>
                </a:lnTo>
                <a:lnTo>
                  <a:pt x="9553" y="11488"/>
                </a:lnTo>
                <a:lnTo>
                  <a:pt x="9477" y="11477"/>
                </a:lnTo>
                <a:lnTo>
                  <a:pt x="9401" y="11467"/>
                </a:lnTo>
                <a:lnTo>
                  <a:pt x="9325" y="11458"/>
                </a:lnTo>
                <a:lnTo>
                  <a:pt x="9249" y="11449"/>
                </a:lnTo>
                <a:lnTo>
                  <a:pt x="9172" y="11440"/>
                </a:lnTo>
                <a:lnTo>
                  <a:pt x="9095" y="11433"/>
                </a:lnTo>
                <a:lnTo>
                  <a:pt x="9018" y="11425"/>
                </a:lnTo>
                <a:lnTo>
                  <a:pt x="8941" y="11419"/>
                </a:lnTo>
                <a:lnTo>
                  <a:pt x="8864" y="11413"/>
                </a:lnTo>
                <a:lnTo>
                  <a:pt x="8786" y="11408"/>
                </a:lnTo>
                <a:lnTo>
                  <a:pt x="8708" y="11404"/>
                </a:lnTo>
                <a:lnTo>
                  <a:pt x="8630" y="11400"/>
                </a:lnTo>
                <a:lnTo>
                  <a:pt x="8552" y="11396"/>
                </a:lnTo>
                <a:lnTo>
                  <a:pt x="8474" y="11394"/>
                </a:lnTo>
                <a:lnTo>
                  <a:pt x="8474" y="8277"/>
                </a:lnTo>
                <a:lnTo>
                  <a:pt x="11641" y="8277"/>
                </a:lnTo>
                <a:lnTo>
                  <a:pt x="11637" y="8394"/>
                </a:lnTo>
                <a:lnTo>
                  <a:pt x="11632" y="8512"/>
                </a:lnTo>
                <a:lnTo>
                  <a:pt x="11626" y="8628"/>
                </a:lnTo>
                <a:lnTo>
                  <a:pt x="11617" y="8746"/>
                </a:lnTo>
                <a:lnTo>
                  <a:pt x="11608" y="8862"/>
                </a:lnTo>
                <a:lnTo>
                  <a:pt x="11598" y="8977"/>
                </a:lnTo>
                <a:lnTo>
                  <a:pt x="11586" y="9092"/>
                </a:lnTo>
                <a:lnTo>
                  <a:pt x="11572" y="9207"/>
                </a:lnTo>
                <a:lnTo>
                  <a:pt x="11558" y="9321"/>
                </a:lnTo>
                <a:lnTo>
                  <a:pt x="11542" y="9435"/>
                </a:lnTo>
                <a:lnTo>
                  <a:pt x="11525" y="9548"/>
                </a:lnTo>
                <a:lnTo>
                  <a:pt x="11506" y="9661"/>
                </a:lnTo>
                <a:lnTo>
                  <a:pt x="11486" y="9773"/>
                </a:lnTo>
                <a:lnTo>
                  <a:pt x="11466" y="9884"/>
                </a:lnTo>
                <a:lnTo>
                  <a:pt x="11443" y="9995"/>
                </a:lnTo>
                <a:lnTo>
                  <a:pt x="11419" y="10106"/>
                </a:lnTo>
                <a:lnTo>
                  <a:pt x="11395" y="10216"/>
                </a:lnTo>
                <a:lnTo>
                  <a:pt x="11368" y="10325"/>
                </a:lnTo>
                <a:lnTo>
                  <a:pt x="11341" y="10434"/>
                </a:lnTo>
                <a:lnTo>
                  <a:pt x="11313" y="10543"/>
                </a:lnTo>
                <a:lnTo>
                  <a:pt x="11283" y="10650"/>
                </a:lnTo>
                <a:lnTo>
                  <a:pt x="11252" y="10757"/>
                </a:lnTo>
                <a:lnTo>
                  <a:pt x="11220" y="10863"/>
                </a:lnTo>
                <a:lnTo>
                  <a:pt x="11186" y="10969"/>
                </a:lnTo>
                <a:lnTo>
                  <a:pt x="11152" y="11074"/>
                </a:lnTo>
                <a:lnTo>
                  <a:pt x="11117" y="11178"/>
                </a:lnTo>
                <a:lnTo>
                  <a:pt x="11080" y="11282"/>
                </a:lnTo>
                <a:lnTo>
                  <a:pt x="11042" y="11386"/>
                </a:lnTo>
                <a:lnTo>
                  <a:pt x="11003" y="11488"/>
                </a:lnTo>
                <a:lnTo>
                  <a:pt x="10962" y="11590"/>
                </a:lnTo>
                <a:lnTo>
                  <a:pt x="10921" y="11690"/>
                </a:lnTo>
                <a:lnTo>
                  <a:pt x="10879" y="11791"/>
                </a:lnTo>
                <a:close/>
                <a:moveTo>
                  <a:pt x="11162" y="12440"/>
                </a:moveTo>
                <a:lnTo>
                  <a:pt x="11275" y="12484"/>
                </a:lnTo>
                <a:lnTo>
                  <a:pt x="11387" y="12529"/>
                </a:lnTo>
                <a:lnTo>
                  <a:pt x="11497" y="12575"/>
                </a:lnTo>
                <a:lnTo>
                  <a:pt x="11606" y="12624"/>
                </a:lnTo>
                <a:lnTo>
                  <a:pt x="11715" y="12674"/>
                </a:lnTo>
                <a:lnTo>
                  <a:pt x="11824" y="12726"/>
                </a:lnTo>
                <a:lnTo>
                  <a:pt x="11930" y="12779"/>
                </a:lnTo>
                <a:lnTo>
                  <a:pt x="12036" y="12833"/>
                </a:lnTo>
                <a:lnTo>
                  <a:pt x="12142" y="12889"/>
                </a:lnTo>
                <a:lnTo>
                  <a:pt x="12245" y="12946"/>
                </a:lnTo>
                <a:lnTo>
                  <a:pt x="12349" y="13005"/>
                </a:lnTo>
                <a:lnTo>
                  <a:pt x="12451" y="13065"/>
                </a:lnTo>
                <a:lnTo>
                  <a:pt x="12552" y="13127"/>
                </a:lnTo>
                <a:lnTo>
                  <a:pt x="12653" y="13191"/>
                </a:lnTo>
                <a:lnTo>
                  <a:pt x="12751" y="13255"/>
                </a:lnTo>
                <a:lnTo>
                  <a:pt x="12850" y="13320"/>
                </a:lnTo>
                <a:lnTo>
                  <a:pt x="12759" y="13395"/>
                </a:lnTo>
                <a:lnTo>
                  <a:pt x="12666" y="13469"/>
                </a:lnTo>
                <a:lnTo>
                  <a:pt x="12573" y="13540"/>
                </a:lnTo>
                <a:lnTo>
                  <a:pt x="12477" y="13612"/>
                </a:lnTo>
                <a:lnTo>
                  <a:pt x="12381" y="13681"/>
                </a:lnTo>
                <a:lnTo>
                  <a:pt x="12283" y="13748"/>
                </a:lnTo>
                <a:lnTo>
                  <a:pt x="12185" y="13814"/>
                </a:lnTo>
                <a:lnTo>
                  <a:pt x="12084" y="13878"/>
                </a:lnTo>
                <a:lnTo>
                  <a:pt x="11984" y="13940"/>
                </a:lnTo>
                <a:lnTo>
                  <a:pt x="11881" y="14001"/>
                </a:lnTo>
                <a:lnTo>
                  <a:pt x="11779" y="14062"/>
                </a:lnTo>
                <a:lnTo>
                  <a:pt x="11674" y="14119"/>
                </a:lnTo>
                <a:lnTo>
                  <a:pt x="11568" y="14175"/>
                </a:lnTo>
                <a:lnTo>
                  <a:pt x="11461" y="14229"/>
                </a:lnTo>
                <a:lnTo>
                  <a:pt x="11354" y="14282"/>
                </a:lnTo>
                <a:lnTo>
                  <a:pt x="11245" y="14333"/>
                </a:lnTo>
                <a:lnTo>
                  <a:pt x="11136" y="14382"/>
                </a:lnTo>
                <a:lnTo>
                  <a:pt x="11025" y="14429"/>
                </a:lnTo>
                <a:lnTo>
                  <a:pt x="10914" y="14475"/>
                </a:lnTo>
                <a:lnTo>
                  <a:pt x="10802" y="14519"/>
                </a:lnTo>
                <a:lnTo>
                  <a:pt x="10688" y="14561"/>
                </a:lnTo>
                <a:lnTo>
                  <a:pt x="10573" y="14601"/>
                </a:lnTo>
                <a:lnTo>
                  <a:pt x="10458" y="14639"/>
                </a:lnTo>
                <a:lnTo>
                  <a:pt x="10342" y="14676"/>
                </a:lnTo>
                <a:lnTo>
                  <a:pt x="10225" y="14710"/>
                </a:lnTo>
                <a:lnTo>
                  <a:pt x="10107" y="14743"/>
                </a:lnTo>
                <a:lnTo>
                  <a:pt x="9989" y="14774"/>
                </a:lnTo>
                <a:lnTo>
                  <a:pt x="9869" y="14802"/>
                </a:lnTo>
                <a:lnTo>
                  <a:pt x="9749" y="14829"/>
                </a:lnTo>
                <a:lnTo>
                  <a:pt x="9628" y="14854"/>
                </a:lnTo>
                <a:lnTo>
                  <a:pt x="9507" y="14877"/>
                </a:lnTo>
                <a:lnTo>
                  <a:pt x="9383" y="14898"/>
                </a:lnTo>
                <a:lnTo>
                  <a:pt x="9450" y="14833"/>
                </a:lnTo>
                <a:lnTo>
                  <a:pt x="9516" y="14767"/>
                </a:lnTo>
                <a:lnTo>
                  <a:pt x="9582" y="14700"/>
                </a:lnTo>
                <a:lnTo>
                  <a:pt x="9645" y="14633"/>
                </a:lnTo>
                <a:lnTo>
                  <a:pt x="9710" y="14564"/>
                </a:lnTo>
                <a:lnTo>
                  <a:pt x="9772" y="14495"/>
                </a:lnTo>
                <a:lnTo>
                  <a:pt x="9835" y="14424"/>
                </a:lnTo>
                <a:lnTo>
                  <a:pt x="9897" y="14354"/>
                </a:lnTo>
                <a:lnTo>
                  <a:pt x="9958" y="14282"/>
                </a:lnTo>
                <a:lnTo>
                  <a:pt x="10019" y="14210"/>
                </a:lnTo>
                <a:lnTo>
                  <a:pt x="10078" y="14137"/>
                </a:lnTo>
                <a:lnTo>
                  <a:pt x="10138" y="14064"/>
                </a:lnTo>
                <a:lnTo>
                  <a:pt x="10195" y="13988"/>
                </a:lnTo>
                <a:lnTo>
                  <a:pt x="10254" y="13913"/>
                </a:lnTo>
                <a:lnTo>
                  <a:pt x="10310" y="13837"/>
                </a:lnTo>
                <a:lnTo>
                  <a:pt x="10367" y="13761"/>
                </a:lnTo>
                <a:lnTo>
                  <a:pt x="10422" y="13684"/>
                </a:lnTo>
                <a:lnTo>
                  <a:pt x="10476" y="13606"/>
                </a:lnTo>
                <a:lnTo>
                  <a:pt x="10531" y="13526"/>
                </a:lnTo>
                <a:lnTo>
                  <a:pt x="10584" y="13447"/>
                </a:lnTo>
                <a:lnTo>
                  <a:pt x="10636" y="13367"/>
                </a:lnTo>
                <a:lnTo>
                  <a:pt x="10688" y="13286"/>
                </a:lnTo>
                <a:lnTo>
                  <a:pt x="10739" y="13204"/>
                </a:lnTo>
                <a:lnTo>
                  <a:pt x="10789" y="13121"/>
                </a:lnTo>
                <a:lnTo>
                  <a:pt x="10839" y="13039"/>
                </a:lnTo>
                <a:lnTo>
                  <a:pt x="10888" y="12955"/>
                </a:lnTo>
                <a:lnTo>
                  <a:pt x="10935" y="12871"/>
                </a:lnTo>
                <a:lnTo>
                  <a:pt x="10982" y="12786"/>
                </a:lnTo>
                <a:lnTo>
                  <a:pt x="11028" y="12701"/>
                </a:lnTo>
                <a:lnTo>
                  <a:pt x="11074" y="12614"/>
                </a:lnTo>
                <a:lnTo>
                  <a:pt x="11119" y="12528"/>
                </a:lnTo>
                <a:lnTo>
                  <a:pt x="11162" y="12440"/>
                </a:lnTo>
                <a:close/>
                <a:moveTo>
                  <a:pt x="8474" y="14988"/>
                </a:moveTo>
                <a:lnTo>
                  <a:pt x="8474" y="11911"/>
                </a:lnTo>
                <a:lnTo>
                  <a:pt x="8545" y="11913"/>
                </a:lnTo>
                <a:lnTo>
                  <a:pt x="8616" y="11916"/>
                </a:lnTo>
                <a:lnTo>
                  <a:pt x="8687" y="11920"/>
                </a:lnTo>
                <a:lnTo>
                  <a:pt x="8757" y="11924"/>
                </a:lnTo>
                <a:lnTo>
                  <a:pt x="8828" y="11929"/>
                </a:lnTo>
                <a:lnTo>
                  <a:pt x="8899" y="11934"/>
                </a:lnTo>
                <a:lnTo>
                  <a:pt x="8969" y="11940"/>
                </a:lnTo>
                <a:lnTo>
                  <a:pt x="9039" y="11946"/>
                </a:lnTo>
                <a:lnTo>
                  <a:pt x="9108" y="11953"/>
                </a:lnTo>
                <a:lnTo>
                  <a:pt x="9178" y="11960"/>
                </a:lnTo>
                <a:lnTo>
                  <a:pt x="9248" y="11968"/>
                </a:lnTo>
                <a:lnTo>
                  <a:pt x="9317" y="11976"/>
                </a:lnTo>
                <a:lnTo>
                  <a:pt x="9387" y="11986"/>
                </a:lnTo>
                <a:lnTo>
                  <a:pt x="9455" y="11995"/>
                </a:lnTo>
                <a:lnTo>
                  <a:pt x="9524" y="12005"/>
                </a:lnTo>
                <a:lnTo>
                  <a:pt x="9593" y="12016"/>
                </a:lnTo>
                <a:lnTo>
                  <a:pt x="9661" y="12027"/>
                </a:lnTo>
                <a:lnTo>
                  <a:pt x="9729" y="12039"/>
                </a:lnTo>
                <a:lnTo>
                  <a:pt x="9797" y="12051"/>
                </a:lnTo>
                <a:lnTo>
                  <a:pt x="9865" y="12064"/>
                </a:lnTo>
                <a:lnTo>
                  <a:pt x="9932" y="12077"/>
                </a:lnTo>
                <a:lnTo>
                  <a:pt x="10000" y="12091"/>
                </a:lnTo>
                <a:lnTo>
                  <a:pt x="10067" y="12106"/>
                </a:lnTo>
                <a:lnTo>
                  <a:pt x="10134" y="12121"/>
                </a:lnTo>
                <a:lnTo>
                  <a:pt x="10200" y="12136"/>
                </a:lnTo>
                <a:lnTo>
                  <a:pt x="10267" y="12153"/>
                </a:lnTo>
                <a:lnTo>
                  <a:pt x="10334" y="12169"/>
                </a:lnTo>
                <a:lnTo>
                  <a:pt x="10399" y="12187"/>
                </a:lnTo>
                <a:lnTo>
                  <a:pt x="10465" y="12204"/>
                </a:lnTo>
                <a:lnTo>
                  <a:pt x="10531" y="12223"/>
                </a:lnTo>
                <a:lnTo>
                  <a:pt x="10596" y="12242"/>
                </a:lnTo>
                <a:lnTo>
                  <a:pt x="10661" y="12262"/>
                </a:lnTo>
                <a:lnTo>
                  <a:pt x="10610" y="12363"/>
                </a:lnTo>
                <a:lnTo>
                  <a:pt x="10557" y="12462"/>
                </a:lnTo>
                <a:lnTo>
                  <a:pt x="10504" y="12561"/>
                </a:lnTo>
                <a:lnTo>
                  <a:pt x="10450" y="12659"/>
                </a:lnTo>
                <a:lnTo>
                  <a:pt x="10393" y="12757"/>
                </a:lnTo>
                <a:lnTo>
                  <a:pt x="10337" y="12853"/>
                </a:lnTo>
                <a:lnTo>
                  <a:pt x="10279" y="12948"/>
                </a:lnTo>
                <a:lnTo>
                  <a:pt x="10220" y="13042"/>
                </a:lnTo>
                <a:lnTo>
                  <a:pt x="10159" y="13135"/>
                </a:lnTo>
                <a:lnTo>
                  <a:pt x="10099" y="13228"/>
                </a:lnTo>
                <a:lnTo>
                  <a:pt x="10036" y="13319"/>
                </a:lnTo>
                <a:lnTo>
                  <a:pt x="9972" y="13410"/>
                </a:lnTo>
                <a:lnTo>
                  <a:pt x="9909" y="13499"/>
                </a:lnTo>
                <a:lnTo>
                  <a:pt x="9843" y="13588"/>
                </a:lnTo>
                <a:lnTo>
                  <a:pt x="9776" y="13675"/>
                </a:lnTo>
                <a:lnTo>
                  <a:pt x="9710" y="13761"/>
                </a:lnTo>
                <a:lnTo>
                  <a:pt x="9641" y="13846"/>
                </a:lnTo>
                <a:lnTo>
                  <a:pt x="9571" y="13930"/>
                </a:lnTo>
                <a:lnTo>
                  <a:pt x="9501" y="14012"/>
                </a:lnTo>
                <a:lnTo>
                  <a:pt x="9430" y="14095"/>
                </a:lnTo>
                <a:lnTo>
                  <a:pt x="9358" y="14175"/>
                </a:lnTo>
                <a:lnTo>
                  <a:pt x="9284" y="14255"/>
                </a:lnTo>
                <a:lnTo>
                  <a:pt x="9210" y="14333"/>
                </a:lnTo>
                <a:lnTo>
                  <a:pt x="9135" y="14410"/>
                </a:lnTo>
                <a:lnTo>
                  <a:pt x="9059" y="14487"/>
                </a:lnTo>
                <a:lnTo>
                  <a:pt x="8982" y="14562"/>
                </a:lnTo>
                <a:lnTo>
                  <a:pt x="8904" y="14636"/>
                </a:lnTo>
                <a:lnTo>
                  <a:pt x="8825" y="14708"/>
                </a:lnTo>
                <a:lnTo>
                  <a:pt x="8746" y="14779"/>
                </a:lnTo>
                <a:lnTo>
                  <a:pt x="8666" y="14850"/>
                </a:lnTo>
                <a:lnTo>
                  <a:pt x="8584" y="14918"/>
                </a:lnTo>
                <a:lnTo>
                  <a:pt x="8502" y="14987"/>
                </a:lnTo>
                <a:lnTo>
                  <a:pt x="8474" y="14988"/>
                </a:lnTo>
                <a:close/>
                <a:moveTo>
                  <a:pt x="7036" y="14898"/>
                </a:moveTo>
                <a:lnTo>
                  <a:pt x="6913" y="14877"/>
                </a:lnTo>
                <a:lnTo>
                  <a:pt x="6791" y="14854"/>
                </a:lnTo>
                <a:lnTo>
                  <a:pt x="6670" y="14829"/>
                </a:lnTo>
                <a:lnTo>
                  <a:pt x="6550" y="14802"/>
                </a:lnTo>
                <a:lnTo>
                  <a:pt x="6431" y="14774"/>
                </a:lnTo>
                <a:lnTo>
                  <a:pt x="6312" y="14743"/>
                </a:lnTo>
                <a:lnTo>
                  <a:pt x="6194" y="14710"/>
                </a:lnTo>
                <a:lnTo>
                  <a:pt x="6077" y="14676"/>
                </a:lnTo>
                <a:lnTo>
                  <a:pt x="5961" y="14639"/>
                </a:lnTo>
                <a:lnTo>
                  <a:pt x="5846" y="14601"/>
                </a:lnTo>
                <a:lnTo>
                  <a:pt x="5731" y="14561"/>
                </a:lnTo>
                <a:lnTo>
                  <a:pt x="5618" y="14519"/>
                </a:lnTo>
                <a:lnTo>
                  <a:pt x="5505" y="14475"/>
                </a:lnTo>
                <a:lnTo>
                  <a:pt x="5395" y="14429"/>
                </a:lnTo>
                <a:lnTo>
                  <a:pt x="5284" y="14382"/>
                </a:lnTo>
                <a:lnTo>
                  <a:pt x="5174" y="14333"/>
                </a:lnTo>
                <a:lnTo>
                  <a:pt x="5065" y="14282"/>
                </a:lnTo>
                <a:lnTo>
                  <a:pt x="4958" y="14229"/>
                </a:lnTo>
                <a:lnTo>
                  <a:pt x="4851" y="14175"/>
                </a:lnTo>
                <a:lnTo>
                  <a:pt x="4746" y="14119"/>
                </a:lnTo>
                <a:lnTo>
                  <a:pt x="4641" y="14062"/>
                </a:lnTo>
                <a:lnTo>
                  <a:pt x="4538" y="14001"/>
                </a:lnTo>
                <a:lnTo>
                  <a:pt x="4436" y="13940"/>
                </a:lnTo>
                <a:lnTo>
                  <a:pt x="4335" y="13878"/>
                </a:lnTo>
                <a:lnTo>
                  <a:pt x="4235" y="13814"/>
                </a:lnTo>
                <a:lnTo>
                  <a:pt x="4137" y="13748"/>
                </a:lnTo>
                <a:lnTo>
                  <a:pt x="4038" y="13681"/>
                </a:lnTo>
                <a:lnTo>
                  <a:pt x="3943" y="13612"/>
                </a:lnTo>
                <a:lnTo>
                  <a:pt x="3847" y="13540"/>
                </a:lnTo>
                <a:lnTo>
                  <a:pt x="3753" y="13469"/>
                </a:lnTo>
                <a:lnTo>
                  <a:pt x="3660" y="13395"/>
                </a:lnTo>
                <a:lnTo>
                  <a:pt x="3569" y="13320"/>
                </a:lnTo>
                <a:lnTo>
                  <a:pt x="3668" y="13255"/>
                </a:lnTo>
                <a:lnTo>
                  <a:pt x="3767" y="13191"/>
                </a:lnTo>
                <a:lnTo>
                  <a:pt x="3867" y="13127"/>
                </a:lnTo>
                <a:lnTo>
                  <a:pt x="3968" y="13065"/>
                </a:lnTo>
                <a:lnTo>
                  <a:pt x="4071" y="13005"/>
                </a:lnTo>
                <a:lnTo>
                  <a:pt x="4174" y="12946"/>
                </a:lnTo>
                <a:lnTo>
                  <a:pt x="4278" y="12889"/>
                </a:lnTo>
                <a:lnTo>
                  <a:pt x="4383" y="12833"/>
                </a:lnTo>
                <a:lnTo>
                  <a:pt x="4489" y="12779"/>
                </a:lnTo>
                <a:lnTo>
                  <a:pt x="4596" y="12726"/>
                </a:lnTo>
                <a:lnTo>
                  <a:pt x="4704" y="12674"/>
                </a:lnTo>
                <a:lnTo>
                  <a:pt x="4813" y="12624"/>
                </a:lnTo>
                <a:lnTo>
                  <a:pt x="4923" y="12575"/>
                </a:lnTo>
                <a:lnTo>
                  <a:pt x="5033" y="12529"/>
                </a:lnTo>
                <a:lnTo>
                  <a:pt x="5144" y="12484"/>
                </a:lnTo>
                <a:lnTo>
                  <a:pt x="5257" y="12440"/>
                </a:lnTo>
                <a:lnTo>
                  <a:pt x="5301" y="12528"/>
                </a:lnTo>
                <a:lnTo>
                  <a:pt x="5345" y="12614"/>
                </a:lnTo>
                <a:lnTo>
                  <a:pt x="5391" y="12701"/>
                </a:lnTo>
                <a:lnTo>
                  <a:pt x="5437" y="12786"/>
                </a:lnTo>
                <a:lnTo>
                  <a:pt x="5484" y="12871"/>
                </a:lnTo>
                <a:lnTo>
                  <a:pt x="5532" y="12955"/>
                </a:lnTo>
                <a:lnTo>
                  <a:pt x="5580" y="13039"/>
                </a:lnTo>
                <a:lnTo>
                  <a:pt x="5630" y="13121"/>
                </a:lnTo>
                <a:lnTo>
                  <a:pt x="5680" y="13204"/>
                </a:lnTo>
                <a:lnTo>
                  <a:pt x="5731" y="13286"/>
                </a:lnTo>
                <a:lnTo>
                  <a:pt x="5783" y="13367"/>
                </a:lnTo>
                <a:lnTo>
                  <a:pt x="5835" y="13447"/>
                </a:lnTo>
                <a:lnTo>
                  <a:pt x="5888" y="13526"/>
                </a:lnTo>
                <a:lnTo>
                  <a:pt x="5943" y="13606"/>
                </a:lnTo>
                <a:lnTo>
                  <a:pt x="5997" y="13684"/>
                </a:lnTo>
                <a:lnTo>
                  <a:pt x="6052" y="13761"/>
                </a:lnTo>
                <a:lnTo>
                  <a:pt x="6109" y="13837"/>
                </a:lnTo>
                <a:lnTo>
                  <a:pt x="6166" y="13913"/>
                </a:lnTo>
                <a:lnTo>
                  <a:pt x="6224" y="13988"/>
                </a:lnTo>
                <a:lnTo>
                  <a:pt x="6282" y="14064"/>
                </a:lnTo>
                <a:lnTo>
                  <a:pt x="6341" y="14137"/>
                </a:lnTo>
                <a:lnTo>
                  <a:pt x="6400" y="14210"/>
                </a:lnTo>
                <a:lnTo>
                  <a:pt x="6461" y="14282"/>
                </a:lnTo>
                <a:lnTo>
                  <a:pt x="6522" y="14354"/>
                </a:lnTo>
                <a:lnTo>
                  <a:pt x="6584" y="14424"/>
                </a:lnTo>
                <a:lnTo>
                  <a:pt x="6647" y="14495"/>
                </a:lnTo>
                <a:lnTo>
                  <a:pt x="6710" y="14564"/>
                </a:lnTo>
                <a:lnTo>
                  <a:pt x="6774" y="14633"/>
                </a:lnTo>
                <a:lnTo>
                  <a:pt x="6839" y="14700"/>
                </a:lnTo>
                <a:lnTo>
                  <a:pt x="6903" y="14767"/>
                </a:lnTo>
                <a:lnTo>
                  <a:pt x="6969" y="14833"/>
                </a:lnTo>
                <a:lnTo>
                  <a:pt x="7036" y="14898"/>
                </a:lnTo>
                <a:close/>
                <a:moveTo>
                  <a:pt x="7945" y="8277"/>
                </a:moveTo>
                <a:lnTo>
                  <a:pt x="7945" y="11394"/>
                </a:lnTo>
                <a:lnTo>
                  <a:pt x="7867" y="11396"/>
                </a:lnTo>
                <a:lnTo>
                  <a:pt x="7789" y="11400"/>
                </a:lnTo>
                <a:lnTo>
                  <a:pt x="7711" y="11404"/>
                </a:lnTo>
                <a:lnTo>
                  <a:pt x="7633" y="11408"/>
                </a:lnTo>
                <a:lnTo>
                  <a:pt x="7555" y="11413"/>
                </a:lnTo>
                <a:lnTo>
                  <a:pt x="7478" y="11419"/>
                </a:lnTo>
                <a:lnTo>
                  <a:pt x="7401" y="11425"/>
                </a:lnTo>
                <a:lnTo>
                  <a:pt x="7324" y="11433"/>
                </a:lnTo>
                <a:lnTo>
                  <a:pt x="7247" y="11440"/>
                </a:lnTo>
                <a:lnTo>
                  <a:pt x="7170" y="11449"/>
                </a:lnTo>
                <a:lnTo>
                  <a:pt x="7094" y="11458"/>
                </a:lnTo>
                <a:lnTo>
                  <a:pt x="7018" y="11467"/>
                </a:lnTo>
                <a:lnTo>
                  <a:pt x="6942" y="11477"/>
                </a:lnTo>
                <a:lnTo>
                  <a:pt x="6866" y="11488"/>
                </a:lnTo>
                <a:lnTo>
                  <a:pt x="6790" y="11500"/>
                </a:lnTo>
                <a:lnTo>
                  <a:pt x="6715" y="11512"/>
                </a:lnTo>
                <a:lnTo>
                  <a:pt x="6640" y="11525"/>
                </a:lnTo>
                <a:lnTo>
                  <a:pt x="6565" y="11538"/>
                </a:lnTo>
                <a:lnTo>
                  <a:pt x="6491" y="11552"/>
                </a:lnTo>
                <a:lnTo>
                  <a:pt x="6416" y="11566"/>
                </a:lnTo>
                <a:lnTo>
                  <a:pt x="6342" y="11582"/>
                </a:lnTo>
                <a:lnTo>
                  <a:pt x="6268" y="11598"/>
                </a:lnTo>
                <a:lnTo>
                  <a:pt x="6194" y="11614"/>
                </a:lnTo>
                <a:lnTo>
                  <a:pt x="6120" y="11631"/>
                </a:lnTo>
                <a:lnTo>
                  <a:pt x="6047" y="11649"/>
                </a:lnTo>
                <a:lnTo>
                  <a:pt x="5973" y="11667"/>
                </a:lnTo>
                <a:lnTo>
                  <a:pt x="5901" y="11686"/>
                </a:lnTo>
                <a:lnTo>
                  <a:pt x="5829" y="11706"/>
                </a:lnTo>
                <a:lnTo>
                  <a:pt x="5756" y="11726"/>
                </a:lnTo>
                <a:lnTo>
                  <a:pt x="5684" y="11747"/>
                </a:lnTo>
                <a:lnTo>
                  <a:pt x="5612" y="11768"/>
                </a:lnTo>
                <a:lnTo>
                  <a:pt x="5540" y="11791"/>
                </a:lnTo>
                <a:lnTo>
                  <a:pt x="5498" y="11690"/>
                </a:lnTo>
                <a:lnTo>
                  <a:pt x="5457" y="11590"/>
                </a:lnTo>
                <a:lnTo>
                  <a:pt x="5417" y="11488"/>
                </a:lnTo>
                <a:lnTo>
                  <a:pt x="5377" y="11386"/>
                </a:lnTo>
                <a:lnTo>
                  <a:pt x="5339" y="11282"/>
                </a:lnTo>
                <a:lnTo>
                  <a:pt x="5303" y="11178"/>
                </a:lnTo>
                <a:lnTo>
                  <a:pt x="5267" y="11074"/>
                </a:lnTo>
                <a:lnTo>
                  <a:pt x="5233" y="10969"/>
                </a:lnTo>
                <a:lnTo>
                  <a:pt x="5200" y="10863"/>
                </a:lnTo>
                <a:lnTo>
                  <a:pt x="5167" y="10757"/>
                </a:lnTo>
                <a:lnTo>
                  <a:pt x="5136" y="10650"/>
                </a:lnTo>
                <a:lnTo>
                  <a:pt x="5106" y="10543"/>
                </a:lnTo>
                <a:lnTo>
                  <a:pt x="5079" y="10434"/>
                </a:lnTo>
                <a:lnTo>
                  <a:pt x="5051" y="10325"/>
                </a:lnTo>
                <a:lnTo>
                  <a:pt x="5025" y="10216"/>
                </a:lnTo>
                <a:lnTo>
                  <a:pt x="5000" y="10106"/>
                </a:lnTo>
                <a:lnTo>
                  <a:pt x="4976" y="9995"/>
                </a:lnTo>
                <a:lnTo>
                  <a:pt x="4954" y="9884"/>
                </a:lnTo>
                <a:lnTo>
                  <a:pt x="4933" y="9773"/>
                </a:lnTo>
                <a:lnTo>
                  <a:pt x="4913" y="9661"/>
                </a:lnTo>
                <a:lnTo>
                  <a:pt x="4895" y="9548"/>
                </a:lnTo>
                <a:lnTo>
                  <a:pt x="4877" y="9435"/>
                </a:lnTo>
                <a:lnTo>
                  <a:pt x="4861" y="9321"/>
                </a:lnTo>
                <a:lnTo>
                  <a:pt x="4847" y="9207"/>
                </a:lnTo>
                <a:lnTo>
                  <a:pt x="4833" y="9092"/>
                </a:lnTo>
                <a:lnTo>
                  <a:pt x="4822" y="8977"/>
                </a:lnTo>
                <a:lnTo>
                  <a:pt x="4811" y="8862"/>
                </a:lnTo>
                <a:lnTo>
                  <a:pt x="4802" y="8746"/>
                </a:lnTo>
                <a:lnTo>
                  <a:pt x="4794" y="8628"/>
                </a:lnTo>
                <a:lnTo>
                  <a:pt x="4787" y="8512"/>
                </a:lnTo>
                <a:lnTo>
                  <a:pt x="4782" y="8394"/>
                </a:lnTo>
                <a:lnTo>
                  <a:pt x="4779" y="8277"/>
                </a:lnTo>
                <a:lnTo>
                  <a:pt x="7945" y="8277"/>
                </a:lnTo>
                <a:close/>
                <a:moveTo>
                  <a:pt x="5353" y="4695"/>
                </a:moveTo>
                <a:lnTo>
                  <a:pt x="5430" y="4721"/>
                </a:lnTo>
                <a:lnTo>
                  <a:pt x="5507" y="4746"/>
                </a:lnTo>
                <a:lnTo>
                  <a:pt x="5583" y="4770"/>
                </a:lnTo>
                <a:lnTo>
                  <a:pt x="5661" y="4793"/>
                </a:lnTo>
                <a:lnTo>
                  <a:pt x="5739" y="4816"/>
                </a:lnTo>
                <a:lnTo>
                  <a:pt x="5817" y="4838"/>
                </a:lnTo>
                <a:lnTo>
                  <a:pt x="5896" y="4860"/>
                </a:lnTo>
                <a:lnTo>
                  <a:pt x="5974" y="4880"/>
                </a:lnTo>
                <a:lnTo>
                  <a:pt x="6053" y="4900"/>
                </a:lnTo>
                <a:lnTo>
                  <a:pt x="6134" y="4920"/>
                </a:lnTo>
                <a:lnTo>
                  <a:pt x="6213" y="4938"/>
                </a:lnTo>
                <a:lnTo>
                  <a:pt x="6293" y="4956"/>
                </a:lnTo>
                <a:lnTo>
                  <a:pt x="6373" y="4973"/>
                </a:lnTo>
                <a:lnTo>
                  <a:pt x="6454" y="4990"/>
                </a:lnTo>
                <a:lnTo>
                  <a:pt x="6535" y="5005"/>
                </a:lnTo>
                <a:lnTo>
                  <a:pt x="6615" y="5020"/>
                </a:lnTo>
                <a:lnTo>
                  <a:pt x="6697" y="5035"/>
                </a:lnTo>
                <a:lnTo>
                  <a:pt x="6778" y="5048"/>
                </a:lnTo>
                <a:lnTo>
                  <a:pt x="6860" y="5061"/>
                </a:lnTo>
                <a:lnTo>
                  <a:pt x="6942" y="5073"/>
                </a:lnTo>
                <a:lnTo>
                  <a:pt x="7024" y="5084"/>
                </a:lnTo>
                <a:lnTo>
                  <a:pt x="7106" y="5095"/>
                </a:lnTo>
                <a:lnTo>
                  <a:pt x="7189" y="5105"/>
                </a:lnTo>
                <a:lnTo>
                  <a:pt x="7273" y="5114"/>
                </a:lnTo>
                <a:lnTo>
                  <a:pt x="7356" y="5122"/>
                </a:lnTo>
                <a:lnTo>
                  <a:pt x="7439" y="5131"/>
                </a:lnTo>
                <a:lnTo>
                  <a:pt x="7523" y="5137"/>
                </a:lnTo>
                <a:lnTo>
                  <a:pt x="7607" y="5143"/>
                </a:lnTo>
                <a:lnTo>
                  <a:pt x="7691" y="5149"/>
                </a:lnTo>
                <a:lnTo>
                  <a:pt x="7775" y="5153"/>
                </a:lnTo>
                <a:lnTo>
                  <a:pt x="7860" y="5157"/>
                </a:lnTo>
                <a:lnTo>
                  <a:pt x="7945" y="5160"/>
                </a:lnTo>
                <a:lnTo>
                  <a:pt x="7945" y="7759"/>
                </a:lnTo>
                <a:lnTo>
                  <a:pt x="4779" y="7759"/>
                </a:lnTo>
                <a:lnTo>
                  <a:pt x="4782" y="7658"/>
                </a:lnTo>
                <a:lnTo>
                  <a:pt x="4786" y="7557"/>
                </a:lnTo>
                <a:lnTo>
                  <a:pt x="4791" y="7456"/>
                </a:lnTo>
                <a:lnTo>
                  <a:pt x="4797" y="7356"/>
                </a:lnTo>
                <a:lnTo>
                  <a:pt x="4805" y="7255"/>
                </a:lnTo>
                <a:lnTo>
                  <a:pt x="4812" y="7155"/>
                </a:lnTo>
                <a:lnTo>
                  <a:pt x="4821" y="7056"/>
                </a:lnTo>
                <a:lnTo>
                  <a:pt x="4831" y="6957"/>
                </a:lnTo>
                <a:lnTo>
                  <a:pt x="4843" y="6857"/>
                </a:lnTo>
                <a:lnTo>
                  <a:pt x="4854" y="6759"/>
                </a:lnTo>
                <a:lnTo>
                  <a:pt x="4867" y="6661"/>
                </a:lnTo>
                <a:lnTo>
                  <a:pt x="4881" y="6563"/>
                </a:lnTo>
                <a:lnTo>
                  <a:pt x="4896" y="6466"/>
                </a:lnTo>
                <a:lnTo>
                  <a:pt x="4911" y="6368"/>
                </a:lnTo>
                <a:lnTo>
                  <a:pt x="4928" y="6272"/>
                </a:lnTo>
                <a:lnTo>
                  <a:pt x="4945" y="6176"/>
                </a:lnTo>
                <a:lnTo>
                  <a:pt x="4964" y="6080"/>
                </a:lnTo>
                <a:lnTo>
                  <a:pt x="4983" y="5984"/>
                </a:lnTo>
                <a:lnTo>
                  <a:pt x="5004" y="5889"/>
                </a:lnTo>
                <a:lnTo>
                  <a:pt x="5025" y="5795"/>
                </a:lnTo>
                <a:lnTo>
                  <a:pt x="5048" y="5701"/>
                </a:lnTo>
                <a:lnTo>
                  <a:pt x="5070" y="5607"/>
                </a:lnTo>
                <a:lnTo>
                  <a:pt x="5095" y="5513"/>
                </a:lnTo>
                <a:lnTo>
                  <a:pt x="5120" y="5420"/>
                </a:lnTo>
                <a:lnTo>
                  <a:pt x="5145" y="5328"/>
                </a:lnTo>
                <a:lnTo>
                  <a:pt x="5172" y="5236"/>
                </a:lnTo>
                <a:lnTo>
                  <a:pt x="5201" y="5145"/>
                </a:lnTo>
                <a:lnTo>
                  <a:pt x="5228" y="5053"/>
                </a:lnTo>
                <a:lnTo>
                  <a:pt x="5258" y="4963"/>
                </a:lnTo>
                <a:lnTo>
                  <a:pt x="5289" y="4873"/>
                </a:lnTo>
                <a:lnTo>
                  <a:pt x="5321" y="4784"/>
                </a:lnTo>
                <a:lnTo>
                  <a:pt x="5353" y="4695"/>
                </a:lnTo>
                <a:close/>
                <a:moveTo>
                  <a:pt x="5056" y="4040"/>
                </a:moveTo>
                <a:lnTo>
                  <a:pt x="4994" y="4015"/>
                </a:lnTo>
                <a:lnTo>
                  <a:pt x="4934" y="3989"/>
                </a:lnTo>
                <a:lnTo>
                  <a:pt x="4873" y="3963"/>
                </a:lnTo>
                <a:lnTo>
                  <a:pt x="4813" y="3936"/>
                </a:lnTo>
                <a:lnTo>
                  <a:pt x="4753" y="3909"/>
                </a:lnTo>
                <a:lnTo>
                  <a:pt x="4693" y="3882"/>
                </a:lnTo>
                <a:lnTo>
                  <a:pt x="4633" y="3854"/>
                </a:lnTo>
                <a:lnTo>
                  <a:pt x="4575" y="3825"/>
                </a:lnTo>
                <a:lnTo>
                  <a:pt x="4515" y="3796"/>
                </a:lnTo>
                <a:lnTo>
                  <a:pt x="4457" y="3766"/>
                </a:lnTo>
                <a:lnTo>
                  <a:pt x="4398" y="3736"/>
                </a:lnTo>
                <a:lnTo>
                  <a:pt x="4341" y="3705"/>
                </a:lnTo>
                <a:lnTo>
                  <a:pt x="4282" y="3674"/>
                </a:lnTo>
                <a:lnTo>
                  <a:pt x="4225" y="3643"/>
                </a:lnTo>
                <a:lnTo>
                  <a:pt x="4168" y="3611"/>
                </a:lnTo>
                <a:lnTo>
                  <a:pt x="4111" y="3579"/>
                </a:lnTo>
                <a:lnTo>
                  <a:pt x="3998" y="3513"/>
                </a:lnTo>
                <a:lnTo>
                  <a:pt x="3886" y="3446"/>
                </a:lnTo>
                <a:lnTo>
                  <a:pt x="3776" y="3377"/>
                </a:lnTo>
                <a:lnTo>
                  <a:pt x="3667" y="3305"/>
                </a:lnTo>
                <a:lnTo>
                  <a:pt x="3559" y="3233"/>
                </a:lnTo>
                <a:lnTo>
                  <a:pt x="3451" y="3159"/>
                </a:lnTo>
                <a:lnTo>
                  <a:pt x="3345" y="3084"/>
                </a:lnTo>
                <a:lnTo>
                  <a:pt x="3241" y="3007"/>
                </a:lnTo>
                <a:lnTo>
                  <a:pt x="3337" y="2917"/>
                </a:lnTo>
                <a:lnTo>
                  <a:pt x="3436" y="2829"/>
                </a:lnTo>
                <a:lnTo>
                  <a:pt x="3535" y="2743"/>
                </a:lnTo>
                <a:lnTo>
                  <a:pt x="3637" y="2659"/>
                </a:lnTo>
                <a:lnTo>
                  <a:pt x="3740" y="2576"/>
                </a:lnTo>
                <a:lnTo>
                  <a:pt x="3845" y="2496"/>
                </a:lnTo>
                <a:lnTo>
                  <a:pt x="3951" y="2417"/>
                </a:lnTo>
                <a:lnTo>
                  <a:pt x="4059" y="2340"/>
                </a:lnTo>
                <a:lnTo>
                  <a:pt x="4168" y="2266"/>
                </a:lnTo>
                <a:lnTo>
                  <a:pt x="4279" y="2193"/>
                </a:lnTo>
                <a:lnTo>
                  <a:pt x="4391" y="2122"/>
                </a:lnTo>
                <a:lnTo>
                  <a:pt x="4505" y="2054"/>
                </a:lnTo>
                <a:lnTo>
                  <a:pt x="4620" y="1986"/>
                </a:lnTo>
                <a:lnTo>
                  <a:pt x="4736" y="1921"/>
                </a:lnTo>
                <a:lnTo>
                  <a:pt x="4854" y="1859"/>
                </a:lnTo>
                <a:lnTo>
                  <a:pt x="4973" y="1799"/>
                </a:lnTo>
                <a:lnTo>
                  <a:pt x="5093" y="1740"/>
                </a:lnTo>
                <a:lnTo>
                  <a:pt x="5215" y="1684"/>
                </a:lnTo>
                <a:lnTo>
                  <a:pt x="5338" y="1630"/>
                </a:lnTo>
                <a:lnTo>
                  <a:pt x="5461" y="1579"/>
                </a:lnTo>
                <a:lnTo>
                  <a:pt x="5587" y="1528"/>
                </a:lnTo>
                <a:lnTo>
                  <a:pt x="5714" y="1481"/>
                </a:lnTo>
                <a:lnTo>
                  <a:pt x="5841" y="1436"/>
                </a:lnTo>
                <a:lnTo>
                  <a:pt x="5969" y="1393"/>
                </a:lnTo>
                <a:lnTo>
                  <a:pt x="6100" y="1353"/>
                </a:lnTo>
                <a:lnTo>
                  <a:pt x="6230" y="1315"/>
                </a:lnTo>
                <a:lnTo>
                  <a:pt x="6362" y="1279"/>
                </a:lnTo>
                <a:lnTo>
                  <a:pt x="6495" y="1246"/>
                </a:lnTo>
                <a:lnTo>
                  <a:pt x="6628" y="1215"/>
                </a:lnTo>
                <a:lnTo>
                  <a:pt x="6764" y="1187"/>
                </a:lnTo>
                <a:lnTo>
                  <a:pt x="6899" y="1161"/>
                </a:lnTo>
                <a:lnTo>
                  <a:pt x="7036" y="1137"/>
                </a:lnTo>
                <a:lnTo>
                  <a:pt x="6960" y="1213"/>
                </a:lnTo>
                <a:lnTo>
                  <a:pt x="6884" y="1289"/>
                </a:lnTo>
                <a:lnTo>
                  <a:pt x="6809" y="1367"/>
                </a:lnTo>
                <a:lnTo>
                  <a:pt x="6735" y="1446"/>
                </a:lnTo>
                <a:lnTo>
                  <a:pt x="6662" y="1525"/>
                </a:lnTo>
                <a:lnTo>
                  <a:pt x="6589" y="1607"/>
                </a:lnTo>
                <a:lnTo>
                  <a:pt x="6518" y="1689"/>
                </a:lnTo>
                <a:lnTo>
                  <a:pt x="6448" y="1771"/>
                </a:lnTo>
                <a:lnTo>
                  <a:pt x="6379" y="1855"/>
                </a:lnTo>
                <a:lnTo>
                  <a:pt x="6310" y="1940"/>
                </a:lnTo>
                <a:lnTo>
                  <a:pt x="6242" y="2027"/>
                </a:lnTo>
                <a:lnTo>
                  <a:pt x="6176" y="2113"/>
                </a:lnTo>
                <a:lnTo>
                  <a:pt x="6110" y="2201"/>
                </a:lnTo>
                <a:lnTo>
                  <a:pt x="6045" y="2290"/>
                </a:lnTo>
                <a:lnTo>
                  <a:pt x="5982" y="2379"/>
                </a:lnTo>
                <a:lnTo>
                  <a:pt x="5919" y="2471"/>
                </a:lnTo>
                <a:lnTo>
                  <a:pt x="5857" y="2562"/>
                </a:lnTo>
                <a:lnTo>
                  <a:pt x="5797" y="2654"/>
                </a:lnTo>
                <a:lnTo>
                  <a:pt x="5736" y="2748"/>
                </a:lnTo>
                <a:lnTo>
                  <a:pt x="5678" y="2842"/>
                </a:lnTo>
                <a:lnTo>
                  <a:pt x="5620" y="2938"/>
                </a:lnTo>
                <a:lnTo>
                  <a:pt x="5564" y="3034"/>
                </a:lnTo>
                <a:lnTo>
                  <a:pt x="5508" y="3130"/>
                </a:lnTo>
                <a:lnTo>
                  <a:pt x="5453" y="3228"/>
                </a:lnTo>
                <a:lnTo>
                  <a:pt x="5400" y="3326"/>
                </a:lnTo>
                <a:lnTo>
                  <a:pt x="5347" y="3427"/>
                </a:lnTo>
                <a:lnTo>
                  <a:pt x="5296" y="3527"/>
                </a:lnTo>
                <a:lnTo>
                  <a:pt x="5246" y="3628"/>
                </a:lnTo>
                <a:lnTo>
                  <a:pt x="5197" y="3729"/>
                </a:lnTo>
                <a:lnTo>
                  <a:pt x="5148" y="3833"/>
                </a:lnTo>
                <a:lnTo>
                  <a:pt x="5102" y="3936"/>
                </a:lnTo>
                <a:lnTo>
                  <a:pt x="5056" y="4040"/>
                </a:lnTo>
                <a:close/>
                <a:moveTo>
                  <a:pt x="7945" y="1047"/>
                </a:moveTo>
                <a:lnTo>
                  <a:pt x="7945" y="4642"/>
                </a:lnTo>
                <a:lnTo>
                  <a:pt x="7867" y="4639"/>
                </a:lnTo>
                <a:lnTo>
                  <a:pt x="7789" y="4635"/>
                </a:lnTo>
                <a:lnTo>
                  <a:pt x="7711" y="4631"/>
                </a:lnTo>
                <a:lnTo>
                  <a:pt x="7633" y="4626"/>
                </a:lnTo>
                <a:lnTo>
                  <a:pt x="7556" y="4621"/>
                </a:lnTo>
                <a:lnTo>
                  <a:pt x="7478" y="4614"/>
                </a:lnTo>
                <a:lnTo>
                  <a:pt x="7401" y="4607"/>
                </a:lnTo>
                <a:lnTo>
                  <a:pt x="7325" y="4600"/>
                </a:lnTo>
                <a:lnTo>
                  <a:pt x="7248" y="4591"/>
                </a:lnTo>
                <a:lnTo>
                  <a:pt x="7172" y="4582"/>
                </a:lnTo>
                <a:lnTo>
                  <a:pt x="7095" y="4573"/>
                </a:lnTo>
                <a:lnTo>
                  <a:pt x="7020" y="4562"/>
                </a:lnTo>
                <a:lnTo>
                  <a:pt x="6944" y="4551"/>
                </a:lnTo>
                <a:lnTo>
                  <a:pt x="6868" y="4540"/>
                </a:lnTo>
                <a:lnTo>
                  <a:pt x="6793" y="4527"/>
                </a:lnTo>
                <a:lnTo>
                  <a:pt x="6718" y="4514"/>
                </a:lnTo>
                <a:lnTo>
                  <a:pt x="6644" y="4501"/>
                </a:lnTo>
                <a:lnTo>
                  <a:pt x="6569" y="4486"/>
                </a:lnTo>
                <a:lnTo>
                  <a:pt x="6495" y="4471"/>
                </a:lnTo>
                <a:lnTo>
                  <a:pt x="6421" y="4456"/>
                </a:lnTo>
                <a:lnTo>
                  <a:pt x="6347" y="4439"/>
                </a:lnTo>
                <a:lnTo>
                  <a:pt x="6273" y="4423"/>
                </a:lnTo>
                <a:lnTo>
                  <a:pt x="6200" y="4405"/>
                </a:lnTo>
                <a:lnTo>
                  <a:pt x="6127" y="4387"/>
                </a:lnTo>
                <a:lnTo>
                  <a:pt x="6055" y="4368"/>
                </a:lnTo>
                <a:lnTo>
                  <a:pt x="5982" y="4348"/>
                </a:lnTo>
                <a:lnTo>
                  <a:pt x="5910" y="4328"/>
                </a:lnTo>
                <a:lnTo>
                  <a:pt x="5838" y="4308"/>
                </a:lnTo>
                <a:lnTo>
                  <a:pt x="5766" y="4286"/>
                </a:lnTo>
                <a:lnTo>
                  <a:pt x="5694" y="4264"/>
                </a:lnTo>
                <a:lnTo>
                  <a:pt x="5624" y="4242"/>
                </a:lnTo>
                <a:lnTo>
                  <a:pt x="5553" y="4217"/>
                </a:lnTo>
                <a:lnTo>
                  <a:pt x="5605" y="4099"/>
                </a:lnTo>
                <a:lnTo>
                  <a:pt x="5658" y="3982"/>
                </a:lnTo>
                <a:lnTo>
                  <a:pt x="5714" y="3866"/>
                </a:lnTo>
                <a:lnTo>
                  <a:pt x="5771" y="3750"/>
                </a:lnTo>
                <a:lnTo>
                  <a:pt x="5830" y="3637"/>
                </a:lnTo>
                <a:lnTo>
                  <a:pt x="5889" y="3524"/>
                </a:lnTo>
                <a:lnTo>
                  <a:pt x="5951" y="3412"/>
                </a:lnTo>
                <a:lnTo>
                  <a:pt x="6014" y="3301"/>
                </a:lnTo>
                <a:lnTo>
                  <a:pt x="6078" y="3192"/>
                </a:lnTo>
                <a:lnTo>
                  <a:pt x="6144" y="3084"/>
                </a:lnTo>
                <a:lnTo>
                  <a:pt x="6212" y="2978"/>
                </a:lnTo>
                <a:lnTo>
                  <a:pt x="6279" y="2871"/>
                </a:lnTo>
                <a:lnTo>
                  <a:pt x="6349" y="2767"/>
                </a:lnTo>
                <a:lnTo>
                  <a:pt x="6421" y="2664"/>
                </a:lnTo>
                <a:lnTo>
                  <a:pt x="6494" y="2563"/>
                </a:lnTo>
                <a:lnTo>
                  <a:pt x="6568" y="2463"/>
                </a:lnTo>
                <a:lnTo>
                  <a:pt x="6643" y="2363"/>
                </a:lnTo>
                <a:lnTo>
                  <a:pt x="6718" y="2265"/>
                </a:lnTo>
                <a:lnTo>
                  <a:pt x="6796" y="2169"/>
                </a:lnTo>
                <a:lnTo>
                  <a:pt x="6875" y="2074"/>
                </a:lnTo>
                <a:lnTo>
                  <a:pt x="6955" y="1980"/>
                </a:lnTo>
                <a:lnTo>
                  <a:pt x="7038" y="1888"/>
                </a:lnTo>
                <a:lnTo>
                  <a:pt x="7121" y="1798"/>
                </a:lnTo>
                <a:lnTo>
                  <a:pt x="7204" y="1709"/>
                </a:lnTo>
                <a:lnTo>
                  <a:pt x="7289" y="1621"/>
                </a:lnTo>
                <a:lnTo>
                  <a:pt x="7375" y="1534"/>
                </a:lnTo>
                <a:lnTo>
                  <a:pt x="7463" y="1449"/>
                </a:lnTo>
                <a:lnTo>
                  <a:pt x="7552" y="1366"/>
                </a:lnTo>
                <a:lnTo>
                  <a:pt x="7642" y="1285"/>
                </a:lnTo>
                <a:lnTo>
                  <a:pt x="7732" y="1205"/>
                </a:lnTo>
                <a:lnTo>
                  <a:pt x="7825" y="1126"/>
                </a:lnTo>
                <a:lnTo>
                  <a:pt x="7918" y="1049"/>
                </a:lnTo>
                <a:lnTo>
                  <a:pt x="7931" y="1048"/>
                </a:lnTo>
                <a:lnTo>
                  <a:pt x="7945" y="1047"/>
                </a:lnTo>
                <a:close/>
                <a:moveTo>
                  <a:pt x="9383" y="1137"/>
                </a:moveTo>
                <a:lnTo>
                  <a:pt x="9520" y="1161"/>
                </a:lnTo>
                <a:lnTo>
                  <a:pt x="9656" y="1187"/>
                </a:lnTo>
                <a:lnTo>
                  <a:pt x="9791" y="1215"/>
                </a:lnTo>
                <a:lnTo>
                  <a:pt x="9924" y="1246"/>
                </a:lnTo>
                <a:lnTo>
                  <a:pt x="10058" y="1279"/>
                </a:lnTo>
                <a:lnTo>
                  <a:pt x="10189" y="1315"/>
                </a:lnTo>
                <a:lnTo>
                  <a:pt x="10320" y="1353"/>
                </a:lnTo>
                <a:lnTo>
                  <a:pt x="10450" y="1393"/>
                </a:lnTo>
                <a:lnTo>
                  <a:pt x="10578" y="1436"/>
                </a:lnTo>
                <a:lnTo>
                  <a:pt x="10706" y="1481"/>
                </a:lnTo>
                <a:lnTo>
                  <a:pt x="10832" y="1528"/>
                </a:lnTo>
                <a:lnTo>
                  <a:pt x="10958" y="1579"/>
                </a:lnTo>
                <a:lnTo>
                  <a:pt x="11082" y="1630"/>
                </a:lnTo>
                <a:lnTo>
                  <a:pt x="11205" y="1684"/>
                </a:lnTo>
                <a:lnTo>
                  <a:pt x="11326" y="1740"/>
                </a:lnTo>
                <a:lnTo>
                  <a:pt x="11446" y="1799"/>
                </a:lnTo>
                <a:lnTo>
                  <a:pt x="11565" y="1859"/>
                </a:lnTo>
                <a:lnTo>
                  <a:pt x="11683" y="1921"/>
                </a:lnTo>
                <a:lnTo>
                  <a:pt x="11799" y="1986"/>
                </a:lnTo>
                <a:lnTo>
                  <a:pt x="11914" y="2054"/>
                </a:lnTo>
                <a:lnTo>
                  <a:pt x="12028" y="2122"/>
                </a:lnTo>
                <a:lnTo>
                  <a:pt x="12140" y="2193"/>
                </a:lnTo>
                <a:lnTo>
                  <a:pt x="12251" y="2266"/>
                </a:lnTo>
                <a:lnTo>
                  <a:pt x="12360" y="2340"/>
                </a:lnTo>
                <a:lnTo>
                  <a:pt x="12468" y="2417"/>
                </a:lnTo>
                <a:lnTo>
                  <a:pt x="12574" y="2496"/>
                </a:lnTo>
                <a:lnTo>
                  <a:pt x="12679" y="2576"/>
                </a:lnTo>
                <a:lnTo>
                  <a:pt x="12782" y="2659"/>
                </a:lnTo>
                <a:lnTo>
                  <a:pt x="12884" y="2743"/>
                </a:lnTo>
                <a:lnTo>
                  <a:pt x="12983" y="2829"/>
                </a:lnTo>
                <a:lnTo>
                  <a:pt x="13082" y="2917"/>
                </a:lnTo>
                <a:lnTo>
                  <a:pt x="13178" y="3007"/>
                </a:lnTo>
                <a:lnTo>
                  <a:pt x="13074" y="3084"/>
                </a:lnTo>
                <a:lnTo>
                  <a:pt x="12968" y="3159"/>
                </a:lnTo>
                <a:lnTo>
                  <a:pt x="12861" y="3233"/>
                </a:lnTo>
                <a:lnTo>
                  <a:pt x="12752" y="3305"/>
                </a:lnTo>
                <a:lnTo>
                  <a:pt x="12644" y="3377"/>
                </a:lnTo>
                <a:lnTo>
                  <a:pt x="12533" y="3446"/>
                </a:lnTo>
                <a:lnTo>
                  <a:pt x="12421" y="3513"/>
                </a:lnTo>
                <a:lnTo>
                  <a:pt x="12308" y="3579"/>
                </a:lnTo>
                <a:lnTo>
                  <a:pt x="12252" y="3611"/>
                </a:lnTo>
                <a:lnTo>
                  <a:pt x="12194" y="3643"/>
                </a:lnTo>
                <a:lnTo>
                  <a:pt x="12137" y="3674"/>
                </a:lnTo>
                <a:lnTo>
                  <a:pt x="12078" y="3705"/>
                </a:lnTo>
                <a:lnTo>
                  <a:pt x="12021" y="3736"/>
                </a:lnTo>
                <a:lnTo>
                  <a:pt x="11962" y="3766"/>
                </a:lnTo>
                <a:lnTo>
                  <a:pt x="11904" y="3796"/>
                </a:lnTo>
                <a:lnTo>
                  <a:pt x="11844" y="3825"/>
                </a:lnTo>
                <a:lnTo>
                  <a:pt x="11786" y="3854"/>
                </a:lnTo>
                <a:lnTo>
                  <a:pt x="11726" y="3882"/>
                </a:lnTo>
                <a:lnTo>
                  <a:pt x="11667" y="3909"/>
                </a:lnTo>
                <a:lnTo>
                  <a:pt x="11606" y="3936"/>
                </a:lnTo>
                <a:lnTo>
                  <a:pt x="11546" y="3963"/>
                </a:lnTo>
                <a:lnTo>
                  <a:pt x="11485" y="3989"/>
                </a:lnTo>
                <a:lnTo>
                  <a:pt x="11425" y="4015"/>
                </a:lnTo>
                <a:lnTo>
                  <a:pt x="11363" y="4040"/>
                </a:lnTo>
                <a:lnTo>
                  <a:pt x="11317" y="3936"/>
                </a:lnTo>
                <a:lnTo>
                  <a:pt x="11271" y="3833"/>
                </a:lnTo>
                <a:lnTo>
                  <a:pt x="11222" y="3729"/>
                </a:lnTo>
                <a:lnTo>
                  <a:pt x="11173" y="3628"/>
                </a:lnTo>
                <a:lnTo>
                  <a:pt x="11123" y="3527"/>
                </a:lnTo>
                <a:lnTo>
                  <a:pt x="11072" y="3427"/>
                </a:lnTo>
                <a:lnTo>
                  <a:pt x="11019" y="3326"/>
                </a:lnTo>
                <a:lnTo>
                  <a:pt x="10966" y="3228"/>
                </a:lnTo>
                <a:lnTo>
                  <a:pt x="10911" y="3130"/>
                </a:lnTo>
                <a:lnTo>
                  <a:pt x="10855" y="3034"/>
                </a:lnTo>
                <a:lnTo>
                  <a:pt x="10799" y="2938"/>
                </a:lnTo>
                <a:lnTo>
                  <a:pt x="10741" y="2842"/>
                </a:lnTo>
                <a:lnTo>
                  <a:pt x="10683" y="2748"/>
                </a:lnTo>
                <a:lnTo>
                  <a:pt x="10623" y="2654"/>
                </a:lnTo>
                <a:lnTo>
                  <a:pt x="10562" y="2562"/>
                </a:lnTo>
                <a:lnTo>
                  <a:pt x="10500" y="2471"/>
                </a:lnTo>
                <a:lnTo>
                  <a:pt x="10437" y="2379"/>
                </a:lnTo>
                <a:lnTo>
                  <a:pt x="10374" y="2290"/>
                </a:lnTo>
                <a:lnTo>
                  <a:pt x="10309" y="2201"/>
                </a:lnTo>
                <a:lnTo>
                  <a:pt x="10243" y="2113"/>
                </a:lnTo>
                <a:lnTo>
                  <a:pt x="10177" y="2027"/>
                </a:lnTo>
                <a:lnTo>
                  <a:pt x="10109" y="1940"/>
                </a:lnTo>
                <a:lnTo>
                  <a:pt x="10041" y="1855"/>
                </a:lnTo>
                <a:lnTo>
                  <a:pt x="9971" y="1771"/>
                </a:lnTo>
                <a:lnTo>
                  <a:pt x="9901" y="1689"/>
                </a:lnTo>
                <a:lnTo>
                  <a:pt x="9830" y="1607"/>
                </a:lnTo>
                <a:lnTo>
                  <a:pt x="9758" y="1525"/>
                </a:lnTo>
                <a:lnTo>
                  <a:pt x="9685" y="1446"/>
                </a:lnTo>
                <a:lnTo>
                  <a:pt x="9610" y="1367"/>
                </a:lnTo>
                <a:lnTo>
                  <a:pt x="9536" y="1289"/>
                </a:lnTo>
                <a:lnTo>
                  <a:pt x="9460" y="1213"/>
                </a:lnTo>
                <a:lnTo>
                  <a:pt x="9383" y="1137"/>
                </a:lnTo>
                <a:close/>
                <a:moveTo>
                  <a:pt x="8502" y="1049"/>
                </a:moveTo>
                <a:lnTo>
                  <a:pt x="8595" y="1126"/>
                </a:lnTo>
                <a:lnTo>
                  <a:pt x="8687" y="1205"/>
                </a:lnTo>
                <a:lnTo>
                  <a:pt x="8778" y="1285"/>
                </a:lnTo>
                <a:lnTo>
                  <a:pt x="8867" y="1366"/>
                </a:lnTo>
                <a:lnTo>
                  <a:pt x="8957" y="1449"/>
                </a:lnTo>
                <a:lnTo>
                  <a:pt x="9044" y="1534"/>
                </a:lnTo>
                <a:lnTo>
                  <a:pt x="9130" y="1621"/>
                </a:lnTo>
                <a:lnTo>
                  <a:pt x="9215" y="1709"/>
                </a:lnTo>
                <a:lnTo>
                  <a:pt x="9299" y="1798"/>
                </a:lnTo>
                <a:lnTo>
                  <a:pt x="9382" y="1888"/>
                </a:lnTo>
                <a:lnTo>
                  <a:pt x="9464" y="1980"/>
                </a:lnTo>
                <a:lnTo>
                  <a:pt x="9544" y="2074"/>
                </a:lnTo>
                <a:lnTo>
                  <a:pt x="9623" y="2169"/>
                </a:lnTo>
                <a:lnTo>
                  <a:pt x="9701" y="2265"/>
                </a:lnTo>
                <a:lnTo>
                  <a:pt x="9778" y="2363"/>
                </a:lnTo>
                <a:lnTo>
                  <a:pt x="9852" y="2463"/>
                </a:lnTo>
                <a:lnTo>
                  <a:pt x="9926" y="2563"/>
                </a:lnTo>
                <a:lnTo>
                  <a:pt x="9999" y="2664"/>
                </a:lnTo>
                <a:lnTo>
                  <a:pt x="10070" y="2767"/>
                </a:lnTo>
                <a:lnTo>
                  <a:pt x="10140" y="2871"/>
                </a:lnTo>
                <a:lnTo>
                  <a:pt x="10209" y="2978"/>
                </a:lnTo>
                <a:lnTo>
                  <a:pt x="10275" y="3084"/>
                </a:lnTo>
                <a:lnTo>
                  <a:pt x="10341" y="3192"/>
                </a:lnTo>
                <a:lnTo>
                  <a:pt x="10406" y="3301"/>
                </a:lnTo>
                <a:lnTo>
                  <a:pt x="10468" y="3412"/>
                </a:lnTo>
                <a:lnTo>
                  <a:pt x="10530" y="3524"/>
                </a:lnTo>
                <a:lnTo>
                  <a:pt x="10589" y="3637"/>
                </a:lnTo>
                <a:lnTo>
                  <a:pt x="10648" y="3750"/>
                </a:lnTo>
                <a:lnTo>
                  <a:pt x="10705" y="3866"/>
                </a:lnTo>
                <a:lnTo>
                  <a:pt x="10761" y="3982"/>
                </a:lnTo>
                <a:lnTo>
                  <a:pt x="10815" y="4099"/>
                </a:lnTo>
                <a:lnTo>
                  <a:pt x="10867" y="4217"/>
                </a:lnTo>
                <a:lnTo>
                  <a:pt x="10797" y="4242"/>
                </a:lnTo>
                <a:lnTo>
                  <a:pt x="10725" y="4264"/>
                </a:lnTo>
                <a:lnTo>
                  <a:pt x="10654" y="4286"/>
                </a:lnTo>
                <a:lnTo>
                  <a:pt x="10582" y="4308"/>
                </a:lnTo>
                <a:lnTo>
                  <a:pt x="10510" y="4328"/>
                </a:lnTo>
                <a:lnTo>
                  <a:pt x="10437" y="4348"/>
                </a:lnTo>
                <a:lnTo>
                  <a:pt x="10366" y="4368"/>
                </a:lnTo>
                <a:lnTo>
                  <a:pt x="10293" y="4387"/>
                </a:lnTo>
                <a:lnTo>
                  <a:pt x="10219" y="4405"/>
                </a:lnTo>
                <a:lnTo>
                  <a:pt x="10146" y="4423"/>
                </a:lnTo>
                <a:lnTo>
                  <a:pt x="10072" y="4439"/>
                </a:lnTo>
                <a:lnTo>
                  <a:pt x="9998" y="4456"/>
                </a:lnTo>
                <a:lnTo>
                  <a:pt x="9924" y="4471"/>
                </a:lnTo>
                <a:lnTo>
                  <a:pt x="9850" y="4486"/>
                </a:lnTo>
                <a:lnTo>
                  <a:pt x="9775" y="4501"/>
                </a:lnTo>
                <a:lnTo>
                  <a:pt x="9701" y="4514"/>
                </a:lnTo>
                <a:lnTo>
                  <a:pt x="9626" y="4527"/>
                </a:lnTo>
                <a:lnTo>
                  <a:pt x="9551" y="4540"/>
                </a:lnTo>
                <a:lnTo>
                  <a:pt x="9475" y="4551"/>
                </a:lnTo>
                <a:lnTo>
                  <a:pt x="9400" y="4562"/>
                </a:lnTo>
                <a:lnTo>
                  <a:pt x="9324" y="4573"/>
                </a:lnTo>
                <a:lnTo>
                  <a:pt x="9247" y="4582"/>
                </a:lnTo>
                <a:lnTo>
                  <a:pt x="9171" y="4591"/>
                </a:lnTo>
                <a:lnTo>
                  <a:pt x="9094" y="4600"/>
                </a:lnTo>
                <a:lnTo>
                  <a:pt x="9018" y="4607"/>
                </a:lnTo>
                <a:lnTo>
                  <a:pt x="8940" y="4614"/>
                </a:lnTo>
                <a:lnTo>
                  <a:pt x="8863" y="4621"/>
                </a:lnTo>
                <a:lnTo>
                  <a:pt x="8786" y="4626"/>
                </a:lnTo>
                <a:lnTo>
                  <a:pt x="8708" y="4631"/>
                </a:lnTo>
                <a:lnTo>
                  <a:pt x="8630" y="4635"/>
                </a:lnTo>
                <a:lnTo>
                  <a:pt x="8552" y="4639"/>
                </a:lnTo>
                <a:lnTo>
                  <a:pt x="8474" y="4642"/>
                </a:lnTo>
                <a:lnTo>
                  <a:pt x="8474" y="1047"/>
                </a:lnTo>
                <a:lnTo>
                  <a:pt x="8489" y="1048"/>
                </a:lnTo>
                <a:lnTo>
                  <a:pt x="8502" y="1049"/>
                </a:lnTo>
                <a:close/>
                <a:moveTo>
                  <a:pt x="7917" y="14987"/>
                </a:moveTo>
                <a:lnTo>
                  <a:pt x="7835" y="14918"/>
                </a:lnTo>
                <a:lnTo>
                  <a:pt x="7754" y="14850"/>
                </a:lnTo>
                <a:lnTo>
                  <a:pt x="7673" y="14779"/>
                </a:lnTo>
                <a:lnTo>
                  <a:pt x="7594" y="14708"/>
                </a:lnTo>
                <a:lnTo>
                  <a:pt x="7515" y="14636"/>
                </a:lnTo>
                <a:lnTo>
                  <a:pt x="7437" y="14562"/>
                </a:lnTo>
                <a:lnTo>
                  <a:pt x="7360" y="14487"/>
                </a:lnTo>
                <a:lnTo>
                  <a:pt x="7284" y="14410"/>
                </a:lnTo>
                <a:lnTo>
                  <a:pt x="7209" y="14333"/>
                </a:lnTo>
                <a:lnTo>
                  <a:pt x="7135" y="14255"/>
                </a:lnTo>
                <a:lnTo>
                  <a:pt x="7061" y="14175"/>
                </a:lnTo>
                <a:lnTo>
                  <a:pt x="6989" y="14095"/>
                </a:lnTo>
                <a:lnTo>
                  <a:pt x="6919" y="14012"/>
                </a:lnTo>
                <a:lnTo>
                  <a:pt x="6848" y="13930"/>
                </a:lnTo>
                <a:lnTo>
                  <a:pt x="6778" y="13846"/>
                </a:lnTo>
                <a:lnTo>
                  <a:pt x="6710" y="13761"/>
                </a:lnTo>
                <a:lnTo>
                  <a:pt x="6643" y="13675"/>
                </a:lnTo>
                <a:lnTo>
                  <a:pt x="6576" y="13588"/>
                </a:lnTo>
                <a:lnTo>
                  <a:pt x="6511" y="13499"/>
                </a:lnTo>
                <a:lnTo>
                  <a:pt x="6447" y="13410"/>
                </a:lnTo>
                <a:lnTo>
                  <a:pt x="6383" y="13319"/>
                </a:lnTo>
                <a:lnTo>
                  <a:pt x="6321" y="13228"/>
                </a:lnTo>
                <a:lnTo>
                  <a:pt x="6260" y="13135"/>
                </a:lnTo>
                <a:lnTo>
                  <a:pt x="6199" y="13042"/>
                </a:lnTo>
                <a:lnTo>
                  <a:pt x="6141" y="12948"/>
                </a:lnTo>
                <a:lnTo>
                  <a:pt x="6082" y="12853"/>
                </a:lnTo>
                <a:lnTo>
                  <a:pt x="6026" y="12757"/>
                </a:lnTo>
                <a:lnTo>
                  <a:pt x="5969" y="12659"/>
                </a:lnTo>
                <a:lnTo>
                  <a:pt x="5915" y="12561"/>
                </a:lnTo>
                <a:lnTo>
                  <a:pt x="5862" y="12462"/>
                </a:lnTo>
                <a:lnTo>
                  <a:pt x="5809" y="12363"/>
                </a:lnTo>
                <a:lnTo>
                  <a:pt x="5758" y="12262"/>
                </a:lnTo>
                <a:lnTo>
                  <a:pt x="5823" y="12242"/>
                </a:lnTo>
                <a:lnTo>
                  <a:pt x="5888" y="12223"/>
                </a:lnTo>
                <a:lnTo>
                  <a:pt x="5954" y="12204"/>
                </a:lnTo>
                <a:lnTo>
                  <a:pt x="6020" y="12187"/>
                </a:lnTo>
                <a:lnTo>
                  <a:pt x="6086" y="12169"/>
                </a:lnTo>
                <a:lnTo>
                  <a:pt x="6152" y="12153"/>
                </a:lnTo>
                <a:lnTo>
                  <a:pt x="6219" y="12136"/>
                </a:lnTo>
                <a:lnTo>
                  <a:pt x="6285" y="12121"/>
                </a:lnTo>
                <a:lnTo>
                  <a:pt x="6352" y="12106"/>
                </a:lnTo>
                <a:lnTo>
                  <a:pt x="6420" y="12091"/>
                </a:lnTo>
                <a:lnTo>
                  <a:pt x="6487" y="12077"/>
                </a:lnTo>
                <a:lnTo>
                  <a:pt x="6554" y="12064"/>
                </a:lnTo>
                <a:lnTo>
                  <a:pt x="6622" y="12051"/>
                </a:lnTo>
                <a:lnTo>
                  <a:pt x="6691" y="12039"/>
                </a:lnTo>
                <a:lnTo>
                  <a:pt x="6758" y="12027"/>
                </a:lnTo>
                <a:lnTo>
                  <a:pt x="6827" y="12016"/>
                </a:lnTo>
                <a:lnTo>
                  <a:pt x="6895" y="12005"/>
                </a:lnTo>
                <a:lnTo>
                  <a:pt x="6964" y="11995"/>
                </a:lnTo>
                <a:lnTo>
                  <a:pt x="7033" y="11986"/>
                </a:lnTo>
                <a:lnTo>
                  <a:pt x="7102" y="11976"/>
                </a:lnTo>
                <a:lnTo>
                  <a:pt x="7171" y="11968"/>
                </a:lnTo>
                <a:lnTo>
                  <a:pt x="7241" y="11960"/>
                </a:lnTo>
                <a:lnTo>
                  <a:pt x="7311" y="11953"/>
                </a:lnTo>
                <a:lnTo>
                  <a:pt x="7380" y="11946"/>
                </a:lnTo>
                <a:lnTo>
                  <a:pt x="7450" y="11940"/>
                </a:lnTo>
                <a:lnTo>
                  <a:pt x="7521" y="11934"/>
                </a:lnTo>
                <a:lnTo>
                  <a:pt x="7591" y="11929"/>
                </a:lnTo>
                <a:lnTo>
                  <a:pt x="7662" y="11924"/>
                </a:lnTo>
                <a:lnTo>
                  <a:pt x="7732" y="11920"/>
                </a:lnTo>
                <a:lnTo>
                  <a:pt x="7803" y="11916"/>
                </a:lnTo>
                <a:lnTo>
                  <a:pt x="7874" y="11913"/>
                </a:lnTo>
                <a:lnTo>
                  <a:pt x="7945" y="11911"/>
                </a:lnTo>
                <a:lnTo>
                  <a:pt x="7945" y="14988"/>
                </a:lnTo>
                <a:lnTo>
                  <a:pt x="7917" y="14987"/>
                </a:lnTo>
                <a:close/>
                <a:moveTo>
                  <a:pt x="15347" y="7759"/>
                </a:moveTo>
                <a:lnTo>
                  <a:pt x="12171" y="7759"/>
                </a:lnTo>
                <a:lnTo>
                  <a:pt x="12168" y="7652"/>
                </a:lnTo>
                <a:lnTo>
                  <a:pt x="12163" y="7545"/>
                </a:lnTo>
                <a:lnTo>
                  <a:pt x="12157" y="7439"/>
                </a:lnTo>
                <a:lnTo>
                  <a:pt x="12151" y="7332"/>
                </a:lnTo>
                <a:lnTo>
                  <a:pt x="12144" y="7226"/>
                </a:lnTo>
                <a:lnTo>
                  <a:pt x="12136" y="7120"/>
                </a:lnTo>
                <a:lnTo>
                  <a:pt x="12126" y="7015"/>
                </a:lnTo>
                <a:lnTo>
                  <a:pt x="12115" y="6911"/>
                </a:lnTo>
                <a:lnTo>
                  <a:pt x="12104" y="6805"/>
                </a:lnTo>
                <a:lnTo>
                  <a:pt x="12092" y="6701"/>
                </a:lnTo>
                <a:lnTo>
                  <a:pt x="12078" y="6598"/>
                </a:lnTo>
                <a:lnTo>
                  <a:pt x="12063" y="6494"/>
                </a:lnTo>
                <a:lnTo>
                  <a:pt x="12047" y="6391"/>
                </a:lnTo>
                <a:lnTo>
                  <a:pt x="12031" y="6288"/>
                </a:lnTo>
                <a:lnTo>
                  <a:pt x="12014" y="6186"/>
                </a:lnTo>
                <a:lnTo>
                  <a:pt x="11995" y="6084"/>
                </a:lnTo>
                <a:lnTo>
                  <a:pt x="11976" y="5982"/>
                </a:lnTo>
                <a:lnTo>
                  <a:pt x="11954" y="5881"/>
                </a:lnTo>
                <a:lnTo>
                  <a:pt x="11933" y="5781"/>
                </a:lnTo>
                <a:lnTo>
                  <a:pt x="11910" y="5681"/>
                </a:lnTo>
                <a:lnTo>
                  <a:pt x="11886" y="5582"/>
                </a:lnTo>
                <a:lnTo>
                  <a:pt x="11862" y="5482"/>
                </a:lnTo>
                <a:lnTo>
                  <a:pt x="11836" y="5383"/>
                </a:lnTo>
                <a:lnTo>
                  <a:pt x="11810" y="5285"/>
                </a:lnTo>
                <a:lnTo>
                  <a:pt x="11783" y="5188"/>
                </a:lnTo>
                <a:lnTo>
                  <a:pt x="11754" y="5090"/>
                </a:lnTo>
                <a:lnTo>
                  <a:pt x="11724" y="4993"/>
                </a:lnTo>
                <a:lnTo>
                  <a:pt x="11694" y="4897"/>
                </a:lnTo>
                <a:lnTo>
                  <a:pt x="11663" y="4801"/>
                </a:lnTo>
                <a:lnTo>
                  <a:pt x="11630" y="4706"/>
                </a:lnTo>
                <a:lnTo>
                  <a:pt x="11597" y="4611"/>
                </a:lnTo>
                <a:lnTo>
                  <a:pt x="11563" y="4517"/>
                </a:lnTo>
                <a:lnTo>
                  <a:pt x="11630" y="4489"/>
                </a:lnTo>
                <a:lnTo>
                  <a:pt x="11695" y="4461"/>
                </a:lnTo>
                <a:lnTo>
                  <a:pt x="11762" y="4432"/>
                </a:lnTo>
                <a:lnTo>
                  <a:pt x="11828" y="4403"/>
                </a:lnTo>
                <a:lnTo>
                  <a:pt x="11894" y="4374"/>
                </a:lnTo>
                <a:lnTo>
                  <a:pt x="11959" y="4343"/>
                </a:lnTo>
                <a:lnTo>
                  <a:pt x="12024" y="4312"/>
                </a:lnTo>
                <a:lnTo>
                  <a:pt x="12088" y="4281"/>
                </a:lnTo>
                <a:lnTo>
                  <a:pt x="12153" y="4249"/>
                </a:lnTo>
                <a:lnTo>
                  <a:pt x="12217" y="4216"/>
                </a:lnTo>
                <a:lnTo>
                  <a:pt x="12280" y="4183"/>
                </a:lnTo>
                <a:lnTo>
                  <a:pt x="12344" y="4150"/>
                </a:lnTo>
                <a:lnTo>
                  <a:pt x="12407" y="4116"/>
                </a:lnTo>
                <a:lnTo>
                  <a:pt x="12469" y="4081"/>
                </a:lnTo>
                <a:lnTo>
                  <a:pt x="12532" y="4046"/>
                </a:lnTo>
                <a:lnTo>
                  <a:pt x="12593" y="4011"/>
                </a:lnTo>
                <a:lnTo>
                  <a:pt x="12655" y="3975"/>
                </a:lnTo>
                <a:lnTo>
                  <a:pt x="12717" y="3939"/>
                </a:lnTo>
                <a:lnTo>
                  <a:pt x="12778" y="3902"/>
                </a:lnTo>
                <a:lnTo>
                  <a:pt x="12839" y="3865"/>
                </a:lnTo>
                <a:lnTo>
                  <a:pt x="12899" y="3827"/>
                </a:lnTo>
                <a:lnTo>
                  <a:pt x="12959" y="3789"/>
                </a:lnTo>
                <a:lnTo>
                  <a:pt x="13019" y="3749"/>
                </a:lnTo>
                <a:lnTo>
                  <a:pt x="13078" y="3710"/>
                </a:lnTo>
                <a:lnTo>
                  <a:pt x="13137" y="3670"/>
                </a:lnTo>
                <a:lnTo>
                  <a:pt x="13196" y="3630"/>
                </a:lnTo>
                <a:lnTo>
                  <a:pt x="13254" y="3590"/>
                </a:lnTo>
                <a:lnTo>
                  <a:pt x="13313" y="3549"/>
                </a:lnTo>
                <a:lnTo>
                  <a:pt x="13370" y="3507"/>
                </a:lnTo>
                <a:lnTo>
                  <a:pt x="13428" y="3466"/>
                </a:lnTo>
                <a:lnTo>
                  <a:pt x="13485" y="3423"/>
                </a:lnTo>
                <a:lnTo>
                  <a:pt x="13542" y="3381"/>
                </a:lnTo>
                <a:lnTo>
                  <a:pt x="13641" y="3492"/>
                </a:lnTo>
                <a:lnTo>
                  <a:pt x="13738" y="3605"/>
                </a:lnTo>
                <a:lnTo>
                  <a:pt x="13832" y="3719"/>
                </a:lnTo>
                <a:lnTo>
                  <a:pt x="13924" y="3837"/>
                </a:lnTo>
                <a:lnTo>
                  <a:pt x="14014" y="3956"/>
                </a:lnTo>
                <a:lnTo>
                  <a:pt x="14101" y="4076"/>
                </a:lnTo>
                <a:lnTo>
                  <a:pt x="14185" y="4199"/>
                </a:lnTo>
                <a:lnTo>
                  <a:pt x="14266" y="4324"/>
                </a:lnTo>
                <a:lnTo>
                  <a:pt x="14346" y="4450"/>
                </a:lnTo>
                <a:lnTo>
                  <a:pt x="14422" y="4578"/>
                </a:lnTo>
                <a:lnTo>
                  <a:pt x="14496" y="4708"/>
                </a:lnTo>
                <a:lnTo>
                  <a:pt x="14567" y="4839"/>
                </a:lnTo>
                <a:lnTo>
                  <a:pt x="14634" y="4972"/>
                </a:lnTo>
                <a:lnTo>
                  <a:pt x="14700" y="5106"/>
                </a:lnTo>
                <a:lnTo>
                  <a:pt x="14763" y="5243"/>
                </a:lnTo>
                <a:lnTo>
                  <a:pt x="14822" y="5380"/>
                </a:lnTo>
                <a:lnTo>
                  <a:pt x="14879" y="5519"/>
                </a:lnTo>
                <a:lnTo>
                  <a:pt x="14932" y="5660"/>
                </a:lnTo>
                <a:lnTo>
                  <a:pt x="14982" y="5802"/>
                </a:lnTo>
                <a:lnTo>
                  <a:pt x="15031" y="5945"/>
                </a:lnTo>
                <a:lnTo>
                  <a:pt x="15075" y="6090"/>
                </a:lnTo>
                <a:lnTo>
                  <a:pt x="15116" y="6236"/>
                </a:lnTo>
                <a:lnTo>
                  <a:pt x="15154" y="6383"/>
                </a:lnTo>
                <a:lnTo>
                  <a:pt x="15189" y="6532"/>
                </a:lnTo>
                <a:lnTo>
                  <a:pt x="15220" y="6681"/>
                </a:lnTo>
                <a:lnTo>
                  <a:pt x="15248" y="6832"/>
                </a:lnTo>
                <a:lnTo>
                  <a:pt x="15273" y="6984"/>
                </a:lnTo>
                <a:lnTo>
                  <a:pt x="15294" y="7137"/>
                </a:lnTo>
                <a:lnTo>
                  <a:pt x="15313" y="7291"/>
                </a:lnTo>
                <a:lnTo>
                  <a:pt x="15327" y="7446"/>
                </a:lnTo>
                <a:lnTo>
                  <a:pt x="15338" y="7602"/>
                </a:lnTo>
                <a:lnTo>
                  <a:pt x="15347" y="7759"/>
                </a:lnTo>
                <a:close/>
                <a:moveTo>
                  <a:pt x="8210" y="0"/>
                </a:moveTo>
                <a:lnTo>
                  <a:pt x="7787" y="10"/>
                </a:lnTo>
                <a:lnTo>
                  <a:pt x="7370" y="41"/>
                </a:lnTo>
                <a:lnTo>
                  <a:pt x="6960" y="92"/>
                </a:lnTo>
                <a:lnTo>
                  <a:pt x="6555" y="162"/>
                </a:lnTo>
                <a:lnTo>
                  <a:pt x="6158" y="253"/>
                </a:lnTo>
                <a:lnTo>
                  <a:pt x="5768" y="361"/>
                </a:lnTo>
                <a:lnTo>
                  <a:pt x="5386" y="486"/>
                </a:lnTo>
                <a:lnTo>
                  <a:pt x="5014" y="630"/>
                </a:lnTo>
                <a:lnTo>
                  <a:pt x="4651" y="791"/>
                </a:lnTo>
                <a:lnTo>
                  <a:pt x="4297" y="967"/>
                </a:lnTo>
                <a:lnTo>
                  <a:pt x="3953" y="1161"/>
                </a:lnTo>
                <a:lnTo>
                  <a:pt x="3619" y="1369"/>
                </a:lnTo>
                <a:lnTo>
                  <a:pt x="3298" y="1593"/>
                </a:lnTo>
                <a:lnTo>
                  <a:pt x="2987" y="1831"/>
                </a:lnTo>
                <a:lnTo>
                  <a:pt x="2690" y="2083"/>
                </a:lnTo>
                <a:lnTo>
                  <a:pt x="2404" y="2348"/>
                </a:lnTo>
                <a:lnTo>
                  <a:pt x="2132" y="2627"/>
                </a:lnTo>
                <a:lnTo>
                  <a:pt x="1875" y="2918"/>
                </a:lnTo>
                <a:lnTo>
                  <a:pt x="1631" y="3220"/>
                </a:lnTo>
                <a:lnTo>
                  <a:pt x="1402" y="3535"/>
                </a:lnTo>
                <a:lnTo>
                  <a:pt x="1188" y="3861"/>
                </a:lnTo>
                <a:lnTo>
                  <a:pt x="991" y="4195"/>
                </a:lnTo>
                <a:lnTo>
                  <a:pt x="810" y="4541"/>
                </a:lnTo>
                <a:lnTo>
                  <a:pt x="645" y="4897"/>
                </a:lnTo>
                <a:lnTo>
                  <a:pt x="498" y="5261"/>
                </a:lnTo>
                <a:lnTo>
                  <a:pt x="369" y="5634"/>
                </a:lnTo>
                <a:lnTo>
                  <a:pt x="259" y="6014"/>
                </a:lnTo>
                <a:lnTo>
                  <a:pt x="167" y="6402"/>
                </a:lnTo>
                <a:lnTo>
                  <a:pt x="94" y="6797"/>
                </a:lnTo>
                <a:lnTo>
                  <a:pt x="42" y="7198"/>
                </a:lnTo>
                <a:lnTo>
                  <a:pt x="10" y="7605"/>
                </a:lnTo>
                <a:lnTo>
                  <a:pt x="0" y="8018"/>
                </a:lnTo>
                <a:lnTo>
                  <a:pt x="10" y="8431"/>
                </a:lnTo>
                <a:lnTo>
                  <a:pt x="42" y="8838"/>
                </a:lnTo>
                <a:lnTo>
                  <a:pt x="94" y="9239"/>
                </a:lnTo>
                <a:lnTo>
                  <a:pt x="167" y="9634"/>
                </a:lnTo>
                <a:lnTo>
                  <a:pt x="259" y="10021"/>
                </a:lnTo>
                <a:lnTo>
                  <a:pt x="369" y="10402"/>
                </a:lnTo>
                <a:lnTo>
                  <a:pt x="498" y="10774"/>
                </a:lnTo>
                <a:lnTo>
                  <a:pt x="645" y="11139"/>
                </a:lnTo>
                <a:lnTo>
                  <a:pt x="810" y="11494"/>
                </a:lnTo>
                <a:lnTo>
                  <a:pt x="991" y="11840"/>
                </a:lnTo>
                <a:lnTo>
                  <a:pt x="1188" y="12175"/>
                </a:lnTo>
                <a:lnTo>
                  <a:pt x="1402" y="12501"/>
                </a:lnTo>
                <a:lnTo>
                  <a:pt x="1631" y="12815"/>
                </a:lnTo>
                <a:lnTo>
                  <a:pt x="1875" y="13118"/>
                </a:lnTo>
                <a:lnTo>
                  <a:pt x="2132" y="13409"/>
                </a:lnTo>
                <a:lnTo>
                  <a:pt x="2404" y="13688"/>
                </a:lnTo>
                <a:lnTo>
                  <a:pt x="2690" y="13953"/>
                </a:lnTo>
                <a:lnTo>
                  <a:pt x="2987" y="14205"/>
                </a:lnTo>
                <a:lnTo>
                  <a:pt x="3298" y="14443"/>
                </a:lnTo>
                <a:lnTo>
                  <a:pt x="3619" y="14667"/>
                </a:lnTo>
                <a:lnTo>
                  <a:pt x="3953" y="14875"/>
                </a:lnTo>
                <a:lnTo>
                  <a:pt x="4297" y="15068"/>
                </a:lnTo>
                <a:lnTo>
                  <a:pt x="4651" y="15245"/>
                </a:lnTo>
                <a:lnTo>
                  <a:pt x="5014" y="15406"/>
                </a:lnTo>
                <a:lnTo>
                  <a:pt x="5386" y="15550"/>
                </a:lnTo>
                <a:lnTo>
                  <a:pt x="5768" y="15675"/>
                </a:lnTo>
                <a:lnTo>
                  <a:pt x="6158" y="15783"/>
                </a:lnTo>
                <a:lnTo>
                  <a:pt x="6555" y="15873"/>
                </a:lnTo>
                <a:lnTo>
                  <a:pt x="6960" y="15944"/>
                </a:lnTo>
                <a:lnTo>
                  <a:pt x="7370" y="15995"/>
                </a:lnTo>
                <a:lnTo>
                  <a:pt x="7787" y="16026"/>
                </a:lnTo>
                <a:lnTo>
                  <a:pt x="8210" y="16036"/>
                </a:lnTo>
                <a:lnTo>
                  <a:pt x="8632" y="16026"/>
                </a:lnTo>
                <a:lnTo>
                  <a:pt x="9049" y="15995"/>
                </a:lnTo>
                <a:lnTo>
                  <a:pt x="9459" y="15944"/>
                </a:lnTo>
                <a:lnTo>
                  <a:pt x="9864" y="15873"/>
                </a:lnTo>
                <a:lnTo>
                  <a:pt x="10261" y="15783"/>
                </a:lnTo>
                <a:lnTo>
                  <a:pt x="10651" y="15675"/>
                </a:lnTo>
                <a:lnTo>
                  <a:pt x="11033" y="15550"/>
                </a:lnTo>
                <a:lnTo>
                  <a:pt x="11405" y="15406"/>
                </a:lnTo>
                <a:lnTo>
                  <a:pt x="11768" y="15245"/>
                </a:lnTo>
                <a:lnTo>
                  <a:pt x="12122" y="15068"/>
                </a:lnTo>
                <a:lnTo>
                  <a:pt x="12466" y="14875"/>
                </a:lnTo>
                <a:lnTo>
                  <a:pt x="12800" y="14667"/>
                </a:lnTo>
                <a:lnTo>
                  <a:pt x="13122" y="14443"/>
                </a:lnTo>
                <a:lnTo>
                  <a:pt x="13432" y="14205"/>
                </a:lnTo>
                <a:lnTo>
                  <a:pt x="13729" y="13953"/>
                </a:lnTo>
                <a:lnTo>
                  <a:pt x="14015" y="13688"/>
                </a:lnTo>
                <a:lnTo>
                  <a:pt x="14287" y="13409"/>
                </a:lnTo>
                <a:lnTo>
                  <a:pt x="14544" y="13118"/>
                </a:lnTo>
                <a:lnTo>
                  <a:pt x="14788" y="12815"/>
                </a:lnTo>
                <a:lnTo>
                  <a:pt x="15017" y="12501"/>
                </a:lnTo>
                <a:lnTo>
                  <a:pt x="15231" y="12175"/>
                </a:lnTo>
                <a:lnTo>
                  <a:pt x="15428" y="11840"/>
                </a:lnTo>
                <a:lnTo>
                  <a:pt x="15609" y="11494"/>
                </a:lnTo>
                <a:lnTo>
                  <a:pt x="15774" y="11139"/>
                </a:lnTo>
                <a:lnTo>
                  <a:pt x="15921" y="10774"/>
                </a:lnTo>
                <a:lnTo>
                  <a:pt x="16050" y="10402"/>
                </a:lnTo>
                <a:lnTo>
                  <a:pt x="16160" y="10021"/>
                </a:lnTo>
                <a:lnTo>
                  <a:pt x="16253" y="9634"/>
                </a:lnTo>
                <a:lnTo>
                  <a:pt x="16325" y="9239"/>
                </a:lnTo>
                <a:lnTo>
                  <a:pt x="16377" y="8838"/>
                </a:lnTo>
                <a:lnTo>
                  <a:pt x="16409" y="8431"/>
                </a:lnTo>
                <a:lnTo>
                  <a:pt x="16419" y="8018"/>
                </a:lnTo>
                <a:lnTo>
                  <a:pt x="16409" y="7605"/>
                </a:lnTo>
                <a:lnTo>
                  <a:pt x="16377" y="7198"/>
                </a:lnTo>
                <a:lnTo>
                  <a:pt x="16325" y="6797"/>
                </a:lnTo>
                <a:lnTo>
                  <a:pt x="16253" y="6402"/>
                </a:lnTo>
                <a:lnTo>
                  <a:pt x="16160" y="6014"/>
                </a:lnTo>
                <a:lnTo>
                  <a:pt x="16050" y="5634"/>
                </a:lnTo>
                <a:lnTo>
                  <a:pt x="15921" y="5261"/>
                </a:lnTo>
                <a:lnTo>
                  <a:pt x="15774" y="4897"/>
                </a:lnTo>
                <a:lnTo>
                  <a:pt x="15609" y="4541"/>
                </a:lnTo>
                <a:lnTo>
                  <a:pt x="15428" y="4195"/>
                </a:lnTo>
                <a:lnTo>
                  <a:pt x="15231" y="3861"/>
                </a:lnTo>
                <a:lnTo>
                  <a:pt x="15017" y="3535"/>
                </a:lnTo>
                <a:lnTo>
                  <a:pt x="14788" y="3220"/>
                </a:lnTo>
                <a:lnTo>
                  <a:pt x="14544" y="2918"/>
                </a:lnTo>
                <a:lnTo>
                  <a:pt x="14287" y="2627"/>
                </a:lnTo>
                <a:lnTo>
                  <a:pt x="14015" y="2348"/>
                </a:lnTo>
                <a:lnTo>
                  <a:pt x="13729" y="2083"/>
                </a:lnTo>
                <a:lnTo>
                  <a:pt x="13432" y="1831"/>
                </a:lnTo>
                <a:lnTo>
                  <a:pt x="13122" y="1593"/>
                </a:lnTo>
                <a:lnTo>
                  <a:pt x="12800" y="1369"/>
                </a:lnTo>
                <a:lnTo>
                  <a:pt x="12466" y="1161"/>
                </a:lnTo>
                <a:lnTo>
                  <a:pt x="12122" y="967"/>
                </a:lnTo>
                <a:lnTo>
                  <a:pt x="11768" y="791"/>
                </a:lnTo>
                <a:lnTo>
                  <a:pt x="11405" y="630"/>
                </a:lnTo>
                <a:lnTo>
                  <a:pt x="11033" y="486"/>
                </a:lnTo>
                <a:lnTo>
                  <a:pt x="10651" y="361"/>
                </a:lnTo>
                <a:lnTo>
                  <a:pt x="10261" y="253"/>
                </a:lnTo>
                <a:lnTo>
                  <a:pt x="9864" y="162"/>
                </a:lnTo>
                <a:lnTo>
                  <a:pt x="9459" y="92"/>
                </a:lnTo>
                <a:lnTo>
                  <a:pt x="9049" y="41"/>
                </a:lnTo>
                <a:lnTo>
                  <a:pt x="8632" y="10"/>
                </a:lnTo>
                <a:lnTo>
                  <a:pt x="8210" y="0"/>
                </a:lnTo>
                <a:close/>
              </a:path>
            </a:pathLst>
          </a:custGeom>
          <a:solidFill>
            <a:sysClr val="window" lastClr="FFFFFF"/>
          </a:solidFill>
          <a:ln>
            <a:noFill/>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350">
              <a:latin typeface="微软雅黑" panose="020b0503020204020204" pitchFamily="34" charset="-122"/>
              <a:ea typeface="微软雅黑" panose="020b0503020204020204" pitchFamily="34" charset="-122"/>
            </a:endParaRPr>
          </a:p>
        </p:txBody>
      </p:sp>
      <p:sp>
        <p:nvSpPr>
          <p:cNvPr id="62" name="Freeform 213"/>
          <p:cNvSpPr>
            <a:spLocks noEditPoints="1"/>
          </p:cNvSpPr>
          <p:nvPr>
            <p:custDataLst>
              <p:tags r:id="rId14"/>
            </p:custDataLst>
          </p:nvPr>
        </p:nvSpPr>
        <p:spPr bwMode="auto">
          <a:xfrm>
            <a:off x="6819566" y="2007413"/>
            <a:ext cx="544686" cy="544686"/>
          </a:xfrm>
          <a:custGeom>
            <a:gdLst>
              <a:gd name="T0" fmla="*/ 8330 w 16095"/>
              <a:gd name="T1" fmla="*/ 13155 h 16095"/>
              <a:gd name="T2" fmla="*/ 8153 w 16095"/>
              <a:gd name="T3" fmla="*/ 13120 h 16095"/>
              <a:gd name="T4" fmla="*/ 5125 w 16095"/>
              <a:gd name="T5" fmla="*/ 12104 h 16095"/>
              <a:gd name="T6" fmla="*/ 5125 w 16095"/>
              <a:gd name="T7" fmla="*/ 12104 h 16095"/>
              <a:gd name="T8" fmla="*/ 4694 w 16095"/>
              <a:gd name="T9" fmla="*/ 11707 h 16095"/>
              <a:gd name="T10" fmla="*/ 1577 w 16095"/>
              <a:gd name="T11" fmla="*/ 10451 h 16095"/>
              <a:gd name="T12" fmla="*/ 15800 w 16095"/>
              <a:gd name="T13" fmla="*/ 45 h 16095"/>
              <a:gd name="T14" fmla="*/ 15716 w 16095"/>
              <a:gd name="T15" fmla="*/ 15 h 16095"/>
              <a:gd name="T16" fmla="*/ 15627 w 16095"/>
              <a:gd name="T17" fmla="*/ 1 h 16095"/>
              <a:gd name="T18" fmla="*/ 15537 w 16095"/>
              <a:gd name="T19" fmla="*/ 3 h 16095"/>
              <a:gd name="T20" fmla="*/ 15448 w 16095"/>
              <a:gd name="T21" fmla="*/ 21 h 16095"/>
              <a:gd name="T22" fmla="*/ 15362 w 16095"/>
              <a:gd name="T23" fmla="*/ 55 h 16095"/>
              <a:gd name="T24" fmla="*/ 210 w 16095"/>
              <a:gd name="T25" fmla="*/ 10154 h 16095"/>
              <a:gd name="T26" fmla="*/ 145 w 16095"/>
              <a:gd name="T27" fmla="*/ 10209 h 16095"/>
              <a:gd name="T28" fmla="*/ 91 w 16095"/>
              <a:gd name="T29" fmla="*/ 10275 h 16095"/>
              <a:gd name="T30" fmla="*/ 48 w 16095"/>
              <a:gd name="T31" fmla="*/ 10348 h 16095"/>
              <a:gd name="T32" fmla="*/ 18 w 16095"/>
              <a:gd name="T33" fmla="*/ 10428 h 16095"/>
              <a:gd name="T34" fmla="*/ 3 w 16095"/>
              <a:gd name="T35" fmla="*/ 10511 h 16095"/>
              <a:gd name="T36" fmla="*/ 1 w 16095"/>
              <a:gd name="T37" fmla="*/ 10597 h 16095"/>
              <a:gd name="T38" fmla="*/ 15 w 16095"/>
              <a:gd name="T39" fmla="*/ 10682 h 16095"/>
              <a:gd name="T40" fmla="*/ 42 w 16095"/>
              <a:gd name="T41" fmla="*/ 10764 h 16095"/>
              <a:gd name="T42" fmla="*/ 82 w 16095"/>
              <a:gd name="T43" fmla="*/ 10838 h 16095"/>
              <a:gd name="T44" fmla="*/ 134 w 16095"/>
              <a:gd name="T45" fmla="*/ 10904 h 16095"/>
              <a:gd name="T46" fmla="*/ 197 w 16095"/>
              <a:gd name="T47" fmla="*/ 10961 h 16095"/>
              <a:gd name="T48" fmla="*/ 269 w 16095"/>
              <a:gd name="T49" fmla="*/ 11007 h 16095"/>
              <a:gd name="T50" fmla="*/ 6102 w 16095"/>
              <a:gd name="T51" fmla="*/ 15842 h 16095"/>
              <a:gd name="T52" fmla="*/ 6148 w 16095"/>
              <a:gd name="T53" fmla="*/ 15910 h 16095"/>
              <a:gd name="T54" fmla="*/ 6206 w 16095"/>
              <a:gd name="T55" fmla="*/ 15968 h 16095"/>
              <a:gd name="T56" fmla="*/ 6270 w 16095"/>
              <a:gd name="T57" fmla="*/ 16018 h 16095"/>
              <a:gd name="T58" fmla="*/ 6341 w 16095"/>
              <a:gd name="T59" fmla="*/ 16055 h 16095"/>
              <a:gd name="T60" fmla="*/ 6419 w 16095"/>
              <a:gd name="T61" fmla="*/ 16081 h 16095"/>
              <a:gd name="T62" fmla="*/ 6499 w 16095"/>
              <a:gd name="T63" fmla="*/ 16093 h 16095"/>
              <a:gd name="T64" fmla="*/ 6572 w 16095"/>
              <a:gd name="T65" fmla="*/ 16094 h 16095"/>
              <a:gd name="T66" fmla="*/ 6652 w 16095"/>
              <a:gd name="T67" fmla="*/ 16082 h 16095"/>
              <a:gd name="T68" fmla="*/ 6729 w 16095"/>
              <a:gd name="T69" fmla="*/ 16058 h 16095"/>
              <a:gd name="T70" fmla="*/ 6800 w 16095"/>
              <a:gd name="T71" fmla="*/ 16022 h 16095"/>
              <a:gd name="T72" fmla="*/ 6866 w 16095"/>
              <a:gd name="T73" fmla="*/ 15974 h 16095"/>
              <a:gd name="T74" fmla="*/ 6922 w 16095"/>
              <a:gd name="T75" fmla="*/ 15917 h 16095"/>
              <a:gd name="T76" fmla="*/ 6970 w 16095"/>
              <a:gd name="T77" fmla="*/ 15851 h 16095"/>
              <a:gd name="T78" fmla="*/ 12958 w 16095"/>
              <a:gd name="T79" fmla="*/ 16081 h 16095"/>
              <a:gd name="T80" fmla="*/ 13077 w 16095"/>
              <a:gd name="T81" fmla="*/ 16095 h 16095"/>
              <a:gd name="T82" fmla="*/ 13157 w 16095"/>
              <a:gd name="T83" fmla="*/ 16089 h 16095"/>
              <a:gd name="T84" fmla="*/ 13234 w 16095"/>
              <a:gd name="T85" fmla="*/ 16070 h 16095"/>
              <a:gd name="T86" fmla="*/ 13309 w 16095"/>
              <a:gd name="T87" fmla="*/ 16038 h 16095"/>
              <a:gd name="T88" fmla="*/ 13415 w 16095"/>
              <a:gd name="T89" fmla="*/ 15964 h 16095"/>
              <a:gd name="T90" fmla="*/ 13504 w 16095"/>
              <a:gd name="T91" fmla="*/ 15858 h 16095"/>
              <a:gd name="T92" fmla="*/ 13561 w 16095"/>
              <a:gd name="T93" fmla="*/ 15730 h 16095"/>
              <a:gd name="T94" fmla="*/ 16093 w 16095"/>
              <a:gd name="T95" fmla="*/ 548 h 16095"/>
              <a:gd name="T96" fmla="*/ 16093 w 16095"/>
              <a:gd name="T97" fmla="*/ 457 h 16095"/>
              <a:gd name="T98" fmla="*/ 16076 w 16095"/>
              <a:gd name="T99" fmla="*/ 367 h 16095"/>
              <a:gd name="T100" fmla="*/ 16045 w 16095"/>
              <a:gd name="T101" fmla="*/ 284 h 16095"/>
              <a:gd name="T102" fmla="*/ 15997 w 16095"/>
              <a:gd name="T103" fmla="*/ 206 h 16095"/>
              <a:gd name="T104" fmla="*/ 15938 w 16095"/>
              <a:gd name="T105" fmla="*/ 138 h 16095"/>
              <a:gd name="T106" fmla="*/ 15865 w 16095"/>
              <a:gd name="T107" fmla="*/ 80 h 160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095" h="16095">
                <a:moveTo>
                  <a:pt x="12684" y="14892"/>
                </a:moveTo>
                <a:lnTo>
                  <a:pt x="8388" y="13174"/>
                </a:lnTo>
                <a:lnTo>
                  <a:pt x="8368" y="13167"/>
                </a:lnTo>
                <a:lnTo>
                  <a:pt x="8349" y="13161"/>
                </a:lnTo>
                <a:lnTo>
                  <a:pt x="8330" y="13155"/>
                </a:lnTo>
                <a:lnTo>
                  <a:pt x="8310" y="13149"/>
                </a:lnTo>
                <a:lnTo>
                  <a:pt x="8271" y="13140"/>
                </a:lnTo>
                <a:lnTo>
                  <a:pt x="8232" y="13132"/>
                </a:lnTo>
                <a:lnTo>
                  <a:pt x="8192" y="13125"/>
                </a:lnTo>
                <a:lnTo>
                  <a:pt x="8153" y="13120"/>
                </a:lnTo>
                <a:lnTo>
                  <a:pt x="8114" y="13117"/>
                </a:lnTo>
                <a:lnTo>
                  <a:pt x="8074" y="13114"/>
                </a:lnTo>
                <a:lnTo>
                  <a:pt x="14689" y="2860"/>
                </a:lnTo>
                <a:lnTo>
                  <a:pt x="12684" y="14892"/>
                </a:lnTo>
                <a:close/>
                <a:moveTo>
                  <a:pt x="5125" y="12104"/>
                </a:moveTo>
                <a:lnTo>
                  <a:pt x="5123" y="12102"/>
                </a:lnTo>
                <a:lnTo>
                  <a:pt x="5121" y="12099"/>
                </a:lnTo>
                <a:lnTo>
                  <a:pt x="14648" y="1902"/>
                </a:lnTo>
                <a:lnTo>
                  <a:pt x="6527" y="14558"/>
                </a:lnTo>
                <a:lnTo>
                  <a:pt x="5125" y="12104"/>
                </a:lnTo>
                <a:close/>
                <a:moveTo>
                  <a:pt x="1577" y="10451"/>
                </a:moveTo>
                <a:lnTo>
                  <a:pt x="13234" y="2679"/>
                </a:lnTo>
                <a:lnTo>
                  <a:pt x="4759" y="11751"/>
                </a:lnTo>
                <a:lnTo>
                  <a:pt x="4726" y="11729"/>
                </a:lnTo>
                <a:lnTo>
                  <a:pt x="4694" y="11707"/>
                </a:lnTo>
                <a:lnTo>
                  <a:pt x="4678" y="11697"/>
                </a:lnTo>
                <a:lnTo>
                  <a:pt x="4661" y="11687"/>
                </a:lnTo>
                <a:lnTo>
                  <a:pt x="4643" y="11677"/>
                </a:lnTo>
                <a:lnTo>
                  <a:pt x="4625" y="11669"/>
                </a:lnTo>
                <a:lnTo>
                  <a:pt x="1577" y="10451"/>
                </a:lnTo>
                <a:close/>
                <a:moveTo>
                  <a:pt x="15865" y="80"/>
                </a:moveTo>
                <a:lnTo>
                  <a:pt x="15850" y="70"/>
                </a:lnTo>
                <a:lnTo>
                  <a:pt x="15833" y="61"/>
                </a:lnTo>
                <a:lnTo>
                  <a:pt x="15817" y="53"/>
                </a:lnTo>
                <a:lnTo>
                  <a:pt x="15800" y="45"/>
                </a:lnTo>
                <a:lnTo>
                  <a:pt x="15784" y="38"/>
                </a:lnTo>
                <a:lnTo>
                  <a:pt x="15767" y="31"/>
                </a:lnTo>
                <a:lnTo>
                  <a:pt x="15750" y="25"/>
                </a:lnTo>
                <a:lnTo>
                  <a:pt x="15733" y="20"/>
                </a:lnTo>
                <a:lnTo>
                  <a:pt x="15716" y="15"/>
                </a:lnTo>
                <a:lnTo>
                  <a:pt x="15698" y="11"/>
                </a:lnTo>
                <a:lnTo>
                  <a:pt x="15681" y="8"/>
                </a:lnTo>
                <a:lnTo>
                  <a:pt x="15662" y="5"/>
                </a:lnTo>
                <a:lnTo>
                  <a:pt x="15645" y="3"/>
                </a:lnTo>
                <a:lnTo>
                  <a:pt x="15627" y="1"/>
                </a:lnTo>
                <a:lnTo>
                  <a:pt x="15609" y="0"/>
                </a:lnTo>
                <a:lnTo>
                  <a:pt x="15592" y="0"/>
                </a:lnTo>
                <a:lnTo>
                  <a:pt x="15574" y="0"/>
                </a:lnTo>
                <a:lnTo>
                  <a:pt x="15556" y="1"/>
                </a:lnTo>
                <a:lnTo>
                  <a:pt x="15537" y="3"/>
                </a:lnTo>
                <a:lnTo>
                  <a:pt x="15520" y="5"/>
                </a:lnTo>
                <a:lnTo>
                  <a:pt x="15501" y="8"/>
                </a:lnTo>
                <a:lnTo>
                  <a:pt x="15483" y="12"/>
                </a:lnTo>
                <a:lnTo>
                  <a:pt x="15465" y="16"/>
                </a:lnTo>
                <a:lnTo>
                  <a:pt x="15448" y="21"/>
                </a:lnTo>
                <a:lnTo>
                  <a:pt x="15430" y="26"/>
                </a:lnTo>
                <a:lnTo>
                  <a:pt x="15413" y="32"/>
                </a:lnTo>
                <a:lnTo>
                  <a:pt x="15396" y="39"/>
                </a:lnTo>
                <a:lnTo>
                  <a:pt x="15379" y="47"/>
                </a:lnTo>
                <a:lnTo>
                  <a:pt x="15362" y="55"/>
                </a:lnTo>
                <a:lnTo>
                  <a:pt x="15346" y="64"/>
                </a:lnTo>
                <a:lnTo>
                  <a:pt x="15329" y="74"/>
                </a:lnTo>
                <a:lnTo>
                  <a:pt x="15313" y="84"/>
                </a:lnTo>
                <a:lnTo>
                  <a:pt x="224" y="10144"/>
                </a:lnTo>
                <a:lnTo>
                  <a:pt x="210" y="10154"/>
                </a:lnTo>
                <a:lnTo>
                  <a:pt x="196" y="10164"/>
                </a:lnTo>
                <a:lnTo>
                  <a:pt x="182" y="10175"/>
                </a:lnTo>
                <a:lnTo>
                  <a:pt x="169" y="10186"/>
                </a:lnTo>
                <a:lnTo>
                  <a:pt x="157" y="10197"/>
                </a:lnTo>
                <a:lnTo>
                  <a:pt x="145" y="10209"/>
                </a:lnTo>
                <a:lnTo>
                  <a:pt x="133" y="10222"/>
                </a:lnTo>
                <a:lnTo>
                  <a:pt x="122" y="10234"/>
                </a:lnTo>
                <a:lnTo>
                  <a:pt x="111" y="10247"/>
                </a:lnTo>
                <a:lnTo>
                  <a:pt x="100" y="10262"/>
                </a:lnTo>
                <a:lnTo>
                  <a:pt x="91" y="10275"/>
                </a:lnTo>
                <a:lnTo>
                  <a:pt x="80" y="10289"/>
                </a:lnTo>
                <a:lnTo>
                  <a:pt x="71" y="10304"/>
                </a:lnTo>
                <a:lnTo>
                  <a:pt x="63" y="10318"/>
                </a:lnTo>
                <a:lnTo>
                  <a:pt x="55" y="10333"/>
                </a:lnTo>
                <a:lnTo>
                  <a:pt x="48" y="10348"/>
                </a:lnTo>
                <a:lnTo>
                  <a:pt x="41" y="10363"/>
                </a:lnTo>
                <a:lnTo>
                  <a:pt x="34" y="10379"/>
                </a:lnTo>
                <a:lnTo>
                  <a:pt x="29" y="10395"/>
                </a:lnTo>
                <a:lnTo>
                  <a:pt x="23" y="10411"/>
                </a:lnTo>
                <a:lnTo>
                  <a:pt x="18" y="10428"/>
                </a:lnTo>
                <a:lnTo>
                  <a:pt x="14" y="10444"/>
                </a:lnTo>
                <a:lnTo>
                  <a:pt x="10" y="10460"/>
                </a:lnTo>
                <a:lnTo>
                  <a:pt x="7" y="10477"/>
                </a:lnTo>
                <a:lnTo>
                  <a:pt x="5" y="10494"/>
                </a:lnTo>
                <a:lnTo>
                  <a:pt x="3" y="10511"/>
                </a:lnTo>
                <a:lnTo>
                  <a:pt x="1" y="10528"/>
                </a:lnTo>
                <a:lnTo>
                  <a:pt x="0" y="10545"/>
                </a:lnTo>
                <a:lnTo>
                  <a:pt x="0" y="10562"/>
                </a:lnTo>
                <a:lnTo>
                  <a:pt x="0" y="10579"/>
                </a:lnTo>
                <a:lnTo>
                  <a:pt x="1" y="10597"/>
                </a:lnTo>
                <a:lnTo>
                  <a:pt x="3" y="10614"/>
                </a:lnTo>
                <a:lnTo>
                  <a:pt x="5" y="10632"/>
                </a:lnTo>
                <a:lnTo>
                  <a:pt x="8" y="10649"/>
                </a:lnTo>
                <a:lnTo>
                  <a:pt x="11" y="10666"/>
                </a:lnTo>
                <a:lnTo>
                  <a:pt x="15" y="10682"/>
                </a:lnTo>
                <a:lnTo>
                  <a:pt x="19" y="10699"/>
                </a:lnTo>
                <a:lnTo>
                  <a:pt x="24" y="10715"/>
                </a:lnTo>
                <a:lnTo>
                  <a:pt x="29" y="10731"/>
                </a:lnTo>
                <a:lnTo>
                  <a:pt x="35" y="10747"/>
                </a:lnTo>
                <a:lnTo>
                  <a:pt x="42" y="10764"/>
                </a:lnTo>
                <a:lnTo>
                  <a:pt x="49" y="10779"/>
                </a:lnTo>
                <a:lnTo>
                  <a:pt x="56" y="10794"/>
                </a:lnTo>
                <a:lnTo>
                  <a:pt x="64" y="10809"/>
                </a:lnTo>
                <a:lnTo>
                  <a:pt x="73" y="10824"/>
                </a:lnTo>
                <a:lnTo>
                  <a:pt x="82" y="10838"/>
                </a:lnTo>
                <a:lnTo>
                  <a:pt x="92" y="10852"/>
                </a:lnTo>
                <a:lnTo>
                  <a:pt x="102" y="10865"/>
                </a:lnTo>
                <a:lnTo>
                  <a:pt x="112" y="10878"/>
                </a:lnTo>
                <a:lnTo>
                  <a:pt x="123" y="10891"/>
                </a:lnTo>
                <a:lnTo>
                  <a:pt x="134" y="10904"/>
                </a:lnTo>
                <a:lnTo>
                  <a:pt x="146" y="10916"/>
                </a:lnTo>
                <a:lnTo>
                  <a:pt x="158" y="10929"/>
                </a:lnTo>
                <a:lnTo>
                  <a:pt x="171" y="10940"/>
                </a:lnTo>
                <a:lnTo>
                  <a:pt x="183" y="10951"/>
                </a:lnTo>
                <a:lnTo>
                  <a:pt x="197" y="10961"/>
                </a:lnTo>
                <a:lnTo>
                  <a:pt x="210" y="10972"/>
                </a:lnTo>
                <a:lnTo>
                  <a:pt x="224" y="10981"/>
                </a:lnTo>
                <a:lnTo>
                  <a:pt x="239" y="10990"/>
                </a:lnTo>
                <a:lnTo>
                  <a:pt x="253" y="10999"/>
                </a:lnTo>
                <a:lnTo>
                  <a:pt x="269" y="11007"/>
                </a:lnTo>
                <a:lnTo>
                  <a:pt x="285" y="11015"/>
                </a:lnTo>
                <a:lnTo>
                  <a:pt x="300" y="11022"/>
                </a:lnTo>
                <a:lnTo>
                  <a:pt x="316" y="11029"/>
                </a:lnTo>
                <a:lnTo>
                  <a:pt x="4251" y="12603"/>
                </a:lnTo>
                <a:lnTo>
                  <a:pt x="6102" y="15842"/>
                </a:lnTo>
                <a:lnTo>
                  <a:pt x="6110" y="15856"/>
                </a:lnTo>
                <a:lnTo>
                  <a:pt x="6119" y="15870"/>
                </a:lnTo>
                <a:lnTo>
                  <a:pt x="6128" y="15884"/>
                </a:lnTo>
                <a:lnTo>
                  <a:pt x="6138" y="15897"/>
                </a:lnTo>
                <a:lnTo>
                  <a:pt x="6148" y="15910"/>
                </a:lnTo>
                <a:lnTo>
                  <a:pt x="6159" y="15922"/>
                </a:lnTo>
                <a:lnTo>
                  <a:pt x="6170" y="15934"/>
                </a:lnTo>
                <a:lnTo>
                  <a:pt x="6181" y="15946"/>
                </a:lnTo>
                <a:lnTo>
                  <a:pt x="6194" y="15957"/>
                </a:lnTo>
                <a:lnTo>
                  <a:pt x="6206" y="15968"/>
                </a:lnTo>
                <a:lnTo>
                  <a:pt x="6218" y="15979"/>
                </a:lnTo>
                <a:lnTo>
                  <a:pt x="6230" y="15989"/>
                </a:lnTo>
                <a:lnTo>
                  <a:pt x="6243" y="15999"/>
                </a:lnTo>
                <a:lnTo>
                  <a:pt x="6257" y="16008"/>
                </a:lnTo>
                <a:lnTo>
                  <a:pt x="6270" y="16018"/>
                </a:lnTo>
                <a:lnTo>
                  <a:pt x="6284" y="16026"/>
                </a:lnTo>
                <a:lnTo>
                  <a:pt x="6298" y="16034"/>
                </a:lnTo>
                <a:lnTo>
                  <a:pt x="6312" y="16041"/>
                </a:lnTo>
                <a:lnTo>
                  <a:pt x="6326" y="16048"/>
                </a:lnTo>
                <a:lnTo>
                  <a:pt x="6341" y="16055"/>
                </a:lnTo>
                <a:lnTo>
                  <a:pt x="6357" y="16061"/>
                </a:lnTo>
                <a:lnTo>
                  <a:pt x="6372" y="16067"/>
                </a:lnTo>
                <a:lnTo>
                  <a:pt x="6388" y="16072"/>
                </a:lnTo>
                <a:lnTo>
                  <a:pt x="6403" y="16076"/>
                </a:lnTo>
                <a:lnTo>
                  <a:pt x="6419" y="16081"/>
                </a:lnTo>
                <a:lnTo>
                  <a:pt x="6435" y="16084"/>
                </a:lnTo>
                <a:lnTo>
                  <a:pt x="6451" y="16087"/>
                </a:lnTo>
                <a:lnTo>
                  <a:pt x="6467" y="16090"/>
                </a:lnTo>
                <a:lnTo>
                  <a:pt x="6483" y="16092"/>
                </a:lnTo>
                <a:lnTo>
                  <a:pt x="6499" y="16093"/>
                </a:lnTo>
                <a:lnTo>
                  <a:pt x="6516" y="16094"/>
                </a:lnTo>
                <a:lnTo>
                  <a:pt x="6533" y="16095"/>
                </a:lnTo>
                <a:lnTo>
                  <a:pt x="6539" y="16095"/>
                </a:lnTo>
                <a:lnTo>
                  <a:pt x="6555" y="16095"/>
                </a:lnTo>
                <a:lnTo>
                  <a:pt x="6572" y="16094"/>
                </a:lnTo>
                <a:lnTo>
                  <a:pt x="6588" y="16093"/>
                </a:lnTo>
                <a:lnTo>
                  <a:pt x="6604" y="16091"/>
                </a:lnTo>
                <a:lnTo>
                  <a:pt x="6620" y="16088"/>
                </a:lnTo>
                <a:lnTo>
                  <a:pt x="6636" y="16085"/>
                </a:lnTo>
                <a:lnTo>
                  <a:pt x="6652" y="16082"/>
                </a:lnTo>
                <a:lnTo>
                  <a:pt x="6667" y="16078"/>
                </a:lnTo>
                <a:lnTo>
                  <a:pt x="6683" y="16074"/>
                </a:lnTo>
                <a:lnTo>
                  <a:pt x="6699" y="16069"/>
                </a:lnTo>
                <a:lnTo>
                  <a:pt x="6714" y="16063"/>
                </a:lnTo>
                <a:lnTo>
                  <a:pt x="6729" y="16058"/>
                </a:lnTo>
                <a:lnTo>
                  <a:pt x="6743" y="16051"/>
                </a:lnTo>
                <a:lnTo>
                  <a:pt x="6758" y="16045"/>
                </a:lnTo>
                <a:lnTo>
                  <a:pt x="6772" y="16037"/>
                </a:lnTo>
                <a:lnTo>
                  <a:pt x="6786" y="16030"/>
                </a:lnTo>
                <a:lnTo>
                  <a:pt x="6800" y="16022"/>
                </a:lnTo>
                <a:lnTo>
                  <a:pt x="6813" y="16013"/>
                </a:lnTo>
                <a:lnTo>
                  <a:pt x="6827" y="16003"/>
                </a:lnTo>
                <a:lnTo>
                  <a:pt x="6840" y="15994"/>
                </a:lnTo>
                <a:lnTo>
                  <a:pt x="6852" y="15984"/>
                </a:lnTo>
                <a:lnTo>
                  <a:pt x="6866" y="15974"/>
                </a:lnTo>
                <a:lnTo>
                  <a:pt x="6878" y="15963"/>
                </a:lnTo>
                <a:lnTo>
                  <a:pt x="6889" y="15952"/>
                </a:lnTo>
                <a:lnTo>
                  <a:pt x="6901" y="15941"/>
                </a:lnTo>
                <a:lnTo>
                  <a:pt x="6912" y="15929"/>
                </a:lnTo>
                <a:lnTo>
                  <a:pt x="6922" y="15917"/>
                </a:lnTo>
                <a:lnTo>
                  <a:pt x="6933" y="15904"/>
                </a:lnTo>
                <a:lnTo>
                  <a:pt x="6943" y="15891"/>
                </a:lnTo>
                <a:lnTo>
                  <a:pt x="6952" y="15878"/>
                </a:lnTo>
                <a:lnTo>
                  <a:pt x="6961" y="15864"/>
                </a:lnTo>
                <a:lnTo>
                  <a:pt x="6970" y="15851"/>
                </a:lnTo>
                <a:lnTo>
                  <a:pt x="8014" y="14108"/>
                </a:lnTo>
                <a:lnTo>
                  <a:pt x="12890" y="16059"/>
                </a:lnTo>
                <a:lnTo>
                  <a:pt x="12913" y="16067"/>
                </a:lnTo>
                <a:lnTo>
                  <a:pt x="12936" y="16074"/>
                </a:lnTo>
                <a:lnTo>
                  <a:pt x="12958" y="16081"/>
                </a:lnTo>
                <a:lnTo>
                  <a:pt x="12983" y="16086"/>
                </a:lnTo>
                <a:lnTo>
                  <a:pt x="13006" y="16090"/>
                </a:lnTo>
                <a:lnTo>
                  <a:pt x="13030" y="16093"/>
                </a:lnTo>
                <a:lnTo>
                  <a:pt x="13053" y="16094"/>
                </a:lnTo>
                <a:lnTo>
                  <a:pt x="13077" y="16095"/>
                </a:lnTo>
                <a:lnTo>
                  <a:pt x="13093" y="16095"/>
                </a:lnTo>
                <a:lnTo>
                  <a:pt x="13109" y="16094"/>
                </a:lnTo>
                <a:lnTo>
                  <a:pt x="13124" y="16093"/>
                </a:lnTo>
                <a:lnTo>
                  <a:pt x="13141" y="16091"/>
                </a:lnTo>
                <a:lnTo>
                  <a:pt x="13157" y="16089"/>
                </a:lnTo>
                <a:lnTo>
                  <a:pt x="13173" y="16086"/>
                </a:lnTo>
                <a:lnTo>
                  <a:pt x="13188" y="16083"/>
                </a:lnTo>
                <a:lnTo>
                  <a:pt x="13204" y="16079"/>
                </a:lnTo>
                <a:lnTo>
                  <a:pt x="13219" y="16075"/>
                </a:lnTo>
                <a:lnTo>
                  <a:pt x="13234" y="16070"/>
                </a:lnTo>
                <a:lnTo>
                  <a:pt x="13250" y="16064"/>
                </a:lnTo>
                <a:lnTo>
                  <a:pt x="13265" y="16059"/>
                </a:lnTo>
                <a:lnTo>
                  <a:pt x="13279" y="16052"/>
                </a:lnTo>
                <a:lnTo>
                  <a:pt x="13294" y="16046"/>
                </a:lnTo>
                <a:lnTo>
                  <a:pt x="13309" y="16038"/>
                </a:lnTo>
                <a:lnTo>
                  <a:pt x="13324" y="16031"/>
                </a:lnTo>
                <a:lnTo>
                  <a:pt x="13348" y="16016"/>
                </a:lnTo>
                <a:lnTo>
                  <a:pt x="13371" y="15999"/>
                </a:lnTo>
                <a:lnTo>
                  <a:pt x="13394" y="15982"/>
                </a:lnTo>
                <a:lnTo>
                  <a:pt x="13415" y="15964"/>
                </a:lnTo>
                <a:lnTo>
                  <a:pt x="13435" y="15945"/>
                </a:lnTo>
                <a:lnTo>
                  <a:pt x="13454" y="15924"/>
                </a:lnTo>
                <a:lnTo>
                  <a:pt x="13473" y="15903"/>
                </a:lnTo>
                <a:lnTo>
                  <a:pt x="13489" y="15881"/>
                </a:lnTo>
                <a:lnTo>
                  <a:pt x="13504" y="15858"/>
                </a:lnTo>
                <a:lnTo>
                  <a:pt x="13518" y="15833"/>
                </a:lnTo>
                <a:lnTo>
                  <a:pt x="13531" y="15808"/>
                </a:lnTo>
                <a:lnTo>
                  <a:pt x="13542" y="15783"/>
                </a:lnTo>
                <a:lnTo>
                  <a:pt x="13552" y="15757"/>
                </a:lnTo>
                <a:lnTo>
                  <a:pt x="13561" y="15730"/>
                </a:lnTo>
                <a:lnTo>
                  <a:pt x="13568" y="15703"/>
                </a:lnTo>
                <a:lnTo>
                  <a:pt x="13573" y="15675"/>
                </a:lnTo>
                <a:lnTo>
                  <a:pt x="16088" y="585"/>
                </a:lnTo>
                <a:lnTo>
                  <a:pt x="16091" y="567"/>
                </a:lnTo>
                <a:lnTo>
                  <a:pt x="16093" y="548"/>
                </a:lnTo>
                <a:lnTo>
                  <a:pt x="16094" y="530"/>
                </a:lnTo>
                <a:lnTo>
                  <a:pt x="16095" y="512"/>
                </a:lnTo>
                <a:lnTo>
                  <a:pt x="16095" y="493"/>
                </a:lnTo>
                <a:lnTo>
                  <a:pt x="16094" y="475"/>
                </a:lnTo>
                <a:lnTo>
                  <a:pt x="16093" y="457"/>
                </a:lnTo>
                <a:lnTo>
                  <a:pt x="16091" y="439"/>
                </a:lnTo>
                <a:lnTo>
                  <a:pt x="16088" y="420"/>
                </a:lnTo>
                <a:lnTo>
                  <a:pt x="16085" y="402"/>
                </a:lnTo>
                <a:lnTo>
                  <a:pt x="16081" y="385"/>
                </a:lnTo>
                <a:lnTo>
                  <a:pt x="16076" y="367"/>
                </a:lnTo>
                <a:lnTo>
                  <a:pt x="16071" y="350"/>
                </a:lnTo>
                <a:lnTo>
                  <a:pt x="16066" y="333"/>
                </a:lnTo>
                <a:lnTo>
                  <a:pt x="16059" y="317"/>
                </a:lnTo>
                <a:lnTo>
                  <a:pt x="16052" y="300"/>
                </a:lnTo>
                <a:lnTo>
                  <a:pt x="16045" y="284"/>
                </a:lnTo>
                <a:lnTo>
                  <a:pt x="16037" y="268"/>
                </a:lnTo>
                <a:lnTo>
                  <a:pt x="16028" y="251"/>
                </a:lnTo>
                <a:lnTo>
                  <a:pt x="16019" y="236"/>
                </a:lnTo>
                <a:lnTo>
                  <a:pt x="16008" y="221"/>
                </a:lnTo>
                <a:lnTo>
                  <a:pt x="15997" y="206"/>
                </a:lnTo>
                <a:lnTo>
                  <a:pt x="15987" y="192"/>
                </a:lnTo>
                <a:lnTo>
                  <a:pt x="15975" y="178"/>
                </a:lnTo>
                <a:lnTo>
                  <a:pt x="15963" y="164"/>
                </a:lnTo>
                <a:lnTo>
                  <a:pt x="15951" y="151"/>
                </a:lnTo>
                <a:lnTo>
                  <a:pt x="15938" y="138"/>
                </a:lnTo>
                <a:lnTo>
                  <a:pt x="15924" y="126"/>
                </a:lnTo>
                <a:lnTo>
                  <a:pt x="15910" y="114"/>
                </a:lnTo>
                <a:lnTo>
                  <a:pt x="15896" y="102"/>
                </a:lnTo>
                <a:lnTo>
                  <a:pt x="15881" y="92"/>
                </a:lnTo>
                <a:lnTo>
                  <a:pt x="15865" y="80"/>
                </a:lnTo>
                <a:close/>
              </a:path>
            </a:pathLst>
          </a:custGeom>
          <a:solidFill>
            <a:sysClr val="window" lastClr="FFFFFF"/>
          </a:solidFill>
          <a:ln>
            <a:noFill/>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350">
              <a:latin typeface="微软雅黑" panose="020b0503020204020204" pitchFamily="34" charset="-122"/>
              <a:ea typeface="微软雅黑" panose="020b0503020204020204" pitchFamily="34" charset="-122"/>
            </a:endParaRPr>
          </a:p>
        </p:txBody>
      </p:sp>
      <p:grpSp>
        <p:nvGrpSpPr>
          <p:cNvPr id="76" name="Group 35"/>
          <p:cNvGrpSpPr/>
          <p:nvPr>
            <p:custDataLst>
              <p:tags r:id="rId15"/>
            </p:custDataLst>
          </p:nvPr>
        </p:nvGrpSpPr>
        <p:grpSpPr>
          <a:xfrm>
            <a:off x="8200196" y="4921528"/>
            <a:ext cx="374394" cy="543435"/>
            <a:chOff x="8591550" y="2065338"/>
            <a:chExt cx="474663" cy="688975"/>
          </a:xfrm>
          <a:solidFill>
            <a:sysClr val="window" lastClr="FFFFFF"/>
          </a:solidFill>
        </p:grpSpPr>
        <p:sp>
          <p:nvSpPr>
            <p:cNvPr id="77" name="Freeform 100"/>
            <p:cNvSpPr>
              <a:spLocks noEditPoints="1"/>
            </p:cNvSpPr>
            <p:nvPr>
              <p:custDataLst>
                <p:tags r:id="rId16"/>
              </p:custDataLst>
            </p:nvPr>
          </p:nvSpPr>
          <p:spPr bwMode="auto">
            <a:xfrm>
              <a:off x="8591550" y="2065338"/>
              <a:ext cx="474663" cy="688975"/>
            </a:xfrm>
            <a:custGeom>
              <a:gdLst>
                <a:gd name="T0" fmla="*/ 2887 w 11063"/>
                <a:gd name="T1" fmla="*/ 9929 h 16058"/>
                <a:gd name="T2" fmla="*/ 2451 w 11063"/>
                <a:gd name="T3" fmla="*/ 9123 h 16058"/>
                <a:gd name="T4" fmla="*/ 1855 w 11063"/>
                <a:gd name="T5" fmla="*/ 8041 h 16058"/>
                <a:gd name="T6" fmla="*/ 1427 w 11063"/>
                <a:gd name="T7" fmla="*/ 7165 h 16058"/>
                <a:gd name="T8" fmla="*/ 1122 w 11063"/>
                <a:gd name="T9" fmla="*/ 6318 h 16058"/>
                <a:gd name="T10" fmla="*/ 1006 w 11063"/>
                <a:gd name="T11" fmla="*/ 5520 h 16058"/>
                <a:gd name="T12" fmla="*/ 1362 w 11063"/>
                <a:gd name="T13" fmla="*/ 3764 h 16058"/>
                <a:gd name="T14" fmla="*/ 2332 w 11063"/>
                <a:gd name="T15" fmla="*/ 2327 h 16058"/>
                <a:gd name="T16" fmla="*/ 3771 w 11063"/>
                <a:gd name="T17" fmla="*/ 1359 h 16058"/>
                <a:gd name="T18" fmla="*/ 5532 w 11063"/>
                <a:gd name="T19" fmla="*/ 1004 h 16058"/>
                <a:gd name="T20" fmla="*/ 7292 w 11063"/>
                <a:gd name="T21" fmla="*/ 1359 h 16058"/>
                <a:gd name="T22" fmla="*/ 8731 w 11063"/>
                <a:gd name="T23" fmla="*/ 2327 h 16058"/>
                <a:gd name="T24" fmla="*/ 9701 w 11063"/>
                <a:gd name="T25" fmla="*/ 3764 h 16058"/>
                <a:gd name="T26" fmla="*/ 10057 w 11063"/>
                <a:gd name="T27" fmla="*/ 5520 h 16058"/>
                <a:gd name="T28" fmla="*/ 9941 w 11063"/>
                <a:gd name="T29" fmla="*/ 6314 h 16058"/>
                <a:gd name="T30" fmla="*/ 9636 w 11063"/>
                <a:gd name="T31" fmla="*/ 7163 h 16058"/>
                <a:gd name="T32" fmla="*/ 9207 w 11063"/>
                <a:gd name="T33" fmla="*/ 8042 h 16058"/>
                <a:gd name="T34" fmla="*/ 8612 w 11063"/>
                <a:gd name="T35" fmla="*/ 9129 h 16058"/>
                <a:gd name="T36" fmla="*/ 8179 w 11063"/>
                <a:gd name="T37" fmla="*/ 9932 h 16058"/>
                <a:gd name="T38" fmla="*/ 5484 w 11063"/>
                <a:gd name="T39" fmla="*/ 15054 h 16058"/>
                <a:gd name="T40" fmla="*/ 5160 w 11063"/>
                <a:gd name="T41" fmla="*/ 15030 h 16058"/>
                <a:gd name="T42" fmla="*/ 4907 w 11063"/>
                <a:gd name="T43" fmla="*/ 14937 h 16058"/>
                <a:gd name="T44" fmla="*/ 4698 w 11063"/>
                <a:gd name="T45" fmla="*/ 14732 h 16058"/>
                <a:gd name="T46" fmla="*/ 6658 w 11063"/>
                <a:gd name="T47" fmla="*/ 14161 h 16058"/>
                <a:gd name="T48" fmla="*/ 6436 w 11063"/>
                <a:gd name="T49" fmla="*/ 14651 h 16058"/>
                <a:gd name="T50" fmla="*/ 6202 w 11063"/>
                <a:gd name="T51" fmla="*/ 14919 h 16058"/>
                <a:gd name="T52" fmla="*/ 5915 w 11063"/>
                <a:gd name="T53" fmla="*/ 15031 h 16058"/>
                <a:gd name="T54" fmla="*/ 5532 w 11063"/>
                <a:gd name="T55" fmla="*/ 15054 h 16058"/>
                <a:gd name="T56" fmla="*/ 3763 w 11063"/>
                <a:gd name="T57" fmla="*/ 12094 h 16058"/>
                <a:gd name="T58" fmla="*/ 3603 w 11063"/>
                <a:gd name="T59" fmla="*/ 11605 h 16058"/>
                <a:gd name="T60" fmla="*/ 7351 w 11063"/>
                <a:gd name="T61" fmla="*/ 11943 h 16058"/>
                <a:gd name="T62" fmla="*/ 4290 w 11063"/>
                <a:gd name="T63" fmla="*/ 13799 h 16058"/>
                <a:gd name="T64" fmla="*/ 4145 w 11063"/>
                <a:gd name="T65" fmla="*/ 13340 h 16058"/>
                <a:gd name="T66" fmla="*/ 7149 w 11063"/>
                <a:gd name="T67" fmla="*/ 12594 h 16058"/>
                <a:gd name="T68" fmla="*/ 7016 w 11063"/>
                <a:gd name="T69" fmla="*/ 13038 h 16058"/>
                <a:gd name="T70" fmla="*/ 6835 w 11063"/>
                <a:gd name="T71" fmla="*/ 13637 h 16058"/>
                <a:gd name="T72" fmla="*/ 3630 w 11063"/>
                <a:gd name="T73" fmla="*/ 335 h 16058"/>
                <a:gd name="T74" fmla="*/ 1812 w 11063"/>
                <a:gd name="T75" fmla="*/ 1434 h 16058"/>
                <a:gd name="T76" fmla="*/ 545 w 11063"/>
                <a:gd name="T77" fmla="*/ 3127 h 16058"/>
                <a:gd name="T78" fmla="*/ 7 w 11063"/>
                <a:gd name="T79" fmla="*/ 5236 h 16058"/>
                <a:gd name="T80" fmla="*/ 234 w 11063"/>
                <a:gd name="T81" fmla="*/ 6861 h 16058"/>
                <a:gd name="T82" fmla="*/ 910 w 11063"/>
                <a:gd name="T83" fmla="*/ 8405 h 16058"/>
                <a:gd name="T84" fmla="*/ 1748 w 11063"/>
                <a:gd name="T85" fmla="*/ 9927 h 16058"/>
                <a:gd name="T86" fmla="*/ 2463 w 11063"/>
                <a:gd name="T87" fmla="*/ 11392 h 16058"/>
                <a:gd name="T88" fmla="*/ 3065 w 11063"/>
                <a:gd name="T89" fmla="*/ 13245 h 16058"/>
                <a:gd name="T90" fmla="*/ 3552 w 11063"/>
                <a:gd name="T91" fmla="*/ 14718 h 16058"/>
                <a:gd name="T92" fmla="*/ 4207 w 11063"/>
                <a:gd name="T93" fmla="*/ 15672 h 16058"/>
                <a:gd name="T94" fmla="*/ 5340 w 11063"/>
                <a:gd name="T95" fmla="*/ 16053 h 16058"/>
                <a:gd name="T96" fmla="*/ 6643 w 11063"/>
                <a:gd name="T97" fmla="*/ 15823 h 16058"/>
                <a:gd name="T98" fmla="*/ 7387 w 11063"/>
                <a:gd name="T99" fmla="*/ 15011 h 16058"/>
                <a:gd name="T100" fmla="*/ 7880 w 11063"/>
                <a:gd name="T101" fmla="*/ 13666 h 16058"/>
                <a:gd name="T102" fmla="*/ 8442 w 11063"/>
                <a:gd name="T103" fmla="*/ 11841 h 16058"/>
                <a:gd name="T104" fmla="*/ 9115 w 11063"/>
                <a:gd name="T105" fmla="*/ 10307 h 16058"/>
                <a:gd name="T106" fmla="*/ 9949 w 11063"/>
                <a:gd name="T107" fmla="*/ 8788 h 16058"/>
                <a:gd name="T108" fmla="*/ 10691 w 11063"/>
                <a:gd name="T109" fmla="*/ 7241 h 16058"/>
                <a:gd name="T110" fmla="*/ 11058 w 11063"/>
                <a:gd name="T111" fmla="*/ 5709 h 16058"/>
                <a:gd name="T112" fmla="*/ 10727 w 11063"/>
                <a:gd name="T113" fmla="*/ 3622 h 16058"/>
                <a:gd name="T114" fmla="*/ 9626 w 11063"/>
                <a:gd name="T115" fmla="*/ 1809 h 16058"/>
                <a:gd name="T116" fmla="*/ 7929 w 11063"/>
                <a:gd name="T117" fmla="*/ 544 h 16058"/>
                <a:gd name="T118" fmla="*/ 5816 w 11063"/>
                <a:gd name="T119" fmla="*/ 7 h 160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063" h="16058">
                  <a:moveTo>
                    <a:pt x="7881" y="10538"/>
                  </a:moveTo>
                  <a:lnTo>
                    <a:pt x="3187" y="10538"/>
                  </a:lnTo>
                  <a:lnTo>
                    <a:pt x="3140" y="10437"/>
                  </a:lnTo>
                  <a:lnTo>
                    <a:pt x="3092" y="10335"/>
                  </a:lnTo>
                  <a:lnTo>
                    <a:pt x="3041" y="10234"/>
                  </a:lnTo>
                  <a:lnTo>
                    <a:pt x="2991" y="10132"/>
                  </a:lnTo>
                  <a:lnTo>
                    <a:pt x="2940" y="10030"/>
                  </a:lnTo>
                  <a:lnTo>
                    <a:pt x="2887" y="9929"/>
                  </a:lnTo>
                  <a:lnTo>
                    <a:pt x="2835" y="9827"/>
                  </a:lnTo>
                  <a:lnTo>
                    <a:pt x="2781" y="9727"/>
                  </a:lnTo>
                  <a:lnTo>
                    <a:pt x="2728" y="9626"/>
                  </a:lnTo>
                  <a:lnTo>
                    <a:pt x="2672" y="9524"/>
                  </a:lnTo>
                  <a:lnTo>
                    <a:pt x="2618" y="9424"/>
                  </a:lnTo>
                  <a:lnTo>
                    <a:pt x="2563" y="9324"/>
                  </a:lnTo>
                  <a:lnTo>
                    <a:pt x="2507" y="9223"/>
                  </a:lnTo>
                  <a:lnTo>
                    <a:pt x="2451" y="9123"/>
                  </a:lnTo>
                  <a:lnTo>
                    <a:pt x="2396" y="9024"/>
                  </a:lnTo>
                  <a:lnTo>
                    <a:pt x="2340" y="8924"/>
                  </a:lnTo>
                  <a:lnTo>
                    <a:pt x="2217" y="8703"/>
                  </a:lnTo>
                  <a:lnTo>
                    <a:pt x="2094" y="8483"/>
                  </a:lnTo>
                  <a:lnTo>
                    <a:pt x="2034" y="8372"/>
                  </a:lnTo>
                  <a:lnTo>
                    <a:pt x="1973" y="8262"/>
                  </a:lnTo>
                  <a:lnTo>
                    <a:pt x="1914" y="8151"/>
                  </a:lnTo>
                  <a:lnTo>
                    <a:pt x="1855" y="8041"/>
                  </a:lnTo>
                  <a:lnTo>
                    <a:pt x="1796" y="7931"/>
                  </a:lnTo>
                  <a:lnTo>
                    <a:pt x="1740" y="7820"/>
                  </a:lnTo>
                  <a:lnTo>
                    <a:pt x="1684" y="7711"/>
                  </a:lnTo>
                  <a:lnTo>
                    <a:pt x="1629" y="7600"/>
                  </a:lnTo>
                  <a:lnTo>
                    <a:pt x="1576" y="7491"/>
                  </a:lnTo>
                  <a:lnTo>
                    <a:pt x="1525" y="7383"/>
                  </a:lnTo>
                  <a:lnTo>
                    <a:pt x="1475" y="7273"/>
                  </a:lnTo>
                  <a:lnTo>
                    <a:pt x="1427" y="7165"/>
                  </a:lnTo>
                  <a:lnTo>
                    <a:pt x="1381" y="7057"/>
                  </a:lnTo>
                  <a:lnTo>
                    <a:pt x="1337" y="6950"/>
                  </a:lnTo>
                  <a:lnTo>
                    <a:pt x="1294" y="6843"/>
                  </a:lnTo>
                  <a:lnTo>
                    <a:pt x="1255" y="6736"/>
                  </a:lnTo>
                  <a:lnTo>
                    <a:pt x="1218" y="6631"/>
                  </a:lnTo>
                  <a:lnTo>
                    <a:pt x="1183" y="6526"/>
                  </a:lnTo>
                  <a:lnTo>
                    <a:pt x="1151" y="6421"/>
                  </a:lnTo>
                  <a:lnTo>
                    <a:pt x="1122" y="6318"/>
                  </a:lnTo>
                  <a:lnTo>
                    <a:pt x="1095" y="6214"/>
                  </a:lnTo>
                  <a:lnTo>
                    <a:pt x="1072" y="6112"/>
                  </a:lnTo>
                  <a:lnTo>
                    <a:pt x="1053" y="6012"/>
                  </a:lnTo>
                  <a:lnTo>
                    <a:pt x="1036" y="5911"/>
                  </a:lnTo>
                  <a:lnTo>
                    <a:pt x="1023" y="5812"/>
                  </a:lnTo>
                  <a:lnTo>
                    <a:pt x="1014" y="5714"/>
                  </a:lnTo>
                  <a:lnTo>
                    <a:pt x="1008" y="5616"/>
                  </a:lnTo>
                  <a:lnTo>
                    <a:pt x="1006" y="5520"/>
                  </a:lnTo>
                  <a:lnTo>
                    <a:pt x="1012" y="5288"/>
                  </a:lnTo>
                  <a:lnTo>
                    <a:pt x="1029" y="5059"/>
                  </a:lnTo>
                  <a:lnTo>
                    <a:pt x="1058" y="4833"/>
                  </a:lnTo>
                  <a:lnTo>
                    <a:pt x="1098" y="4611"/>
                  </a:lnTo>
                  <a:lnTo>
                    <a:pt x="1149" y="4393"/>
                  </a:lnTo>
                  <a:lnTo>
                    <a:pt x="1210" y="4178"/>
                  </a:lnTo>
                  <a:lnTo>
                    <a:pt x="1280" y="3968"/>
                  </a:lnTo>
                  <a:lnTo>
                    <a:pt x="1362" y="3764"/>
                  </a:lnTo>
                  <a:lnTo>
                    <a:pt x="1452" y="3564"/>
                  </a:lnTo>
                  <a:lnTo>
                    <a:pt x="1553" y="3369"/>
                  </a:lnTo>
                  <a:lnTo>
                    <a:pt x="1661" y="3179"/>
                  </a:lnTo>
                  <a:lnTo>
                    <a:pt x="1779" y="2997"/>
                  </a:lnTo>
                  <a:lnTo>
                    <a:pt x="1906" y="2819"/>
                  </a:lnTo>
                  <a:lnTo>
                    <a:pt x="2041" y="2649"/>
                  </a:lnTo>
                  <a:lnTo>
                    <a:pt x="2182" y="2485"/>
                  </a:lnTo>
                  <a:lnTo>
                    <a:pt x="2332" y="2327"/>
                  </a:lnTo>
                  <a:lnTo>
                    <a:pt x="2490" y="2178"/>
                  </a:lnTo>
                  <a:lnTo>
                    <a:pt x="2654" y="2036"/>
                  </a:lnTo>
                  <a:lnTo>
                    <a:pt x="2825" y="1902"/>
                  </a:lnTo>
                  <a:lnTo>
                    <a:pt x="3003" y="1776"/>
                  </a:lnTo>
                  <a:lnTo>
                    <a:pt x="3186" y="1658"/>
                  </a:lnTo>
                  <a:lnTo>
                    <a:pt x="3376" y="1550"/>
                  </a:lnTo>
                  <a:lnTo>
                    <a:pt x="3571" y="1449"/>
                  </a:lnTo>
                  <a:lnTo>
                    <a:pt x="3771" y="1359"/>
                  </a:lnTo>
                  <a:lnTo>
                    <a:pt x="3977" y="1279"/>
                  </a:lnTo>
                  <a:lnTo>
                    <a:pt x="4187" y="1207"/>
                  </a:lnTo>
                  <a:lnTo>
                    <a:pt x="4402" y="1146"/>
                  </a:lnTo>
                  <a:lnTo>
                    <a:pt x="4620" y="1096"/>
                  </a:lnTo>
                  <a:lnTo>
                    <a:pt x="4843" y="1056"/>
                  </a:lnTo>
                  <a:lnTo>
                    <a:pt x="5069" y="1027"/>
                  </a:lnTo>
                  <a:lnTo>
                    <a:pt x="5299" y="1010"/>
                  </a:lnTo>
                  <a:lnTo>
                    <a:pt x="5532" y="1004"/>
                  </a:lnTo>
                  <a:lnTo>
                    <a:pt x="5764" y="1010"/>
                  </a:lnTo>
                  <a:lnTo>
                    <a:pt x="5993" y="1027"/>
                  </a:lnTo>
                  <a:lnTo>
                    <a:pt x="6219" y="1056"/>
                  </a:lnTo>
                  <a:lnTo>
                    <a:pt x="6443" y="1096"/>
                  </a:lnTo>
                  <a:lnTo>
                    <a:pt x="6661" y="1146"/>
                  </a:lnTo>
                  <a:lnTo>
                    <a:pt x="6876" y="1207"/>
                  </a:lnTo>
                  <a:lnTo>
                    <a:pt x="7086" y="1279"/>
                  </a:lnTo>
                  <a:lnTo>
                    <a:pt x="7292" y="1359"/>
                  </a:lnTo>
                  <a:lnTo>
                    <a:pt x="7492" y="1449"/>
                  </a:lnTo>
                  <a:lnTo>
                    <a:pt x="7687" y="1550"/>
                  </a:lnTo>
                  <a:lnTo>
                    <a:pt x="7877" y="1658"/>
                  </a:lnTo>
                  <a:lnTo>
                    <a:pt x="8060" y="1776"/>
                  </a:lnTo>
                  <a:lnTo>
                    <a:pt x="8238" y="1902"/>
                  </a:lnTo>
                  <a:lnTo>
                    <a:pt x="8409" y="2036"/>
                  </a:lnTo>
                  <a:lnTo>
                    <a:pt x="8573" y="2178"/>
                  </a:lnTo>
                  <a:lnTo>
                    <a:pt x="8731" y="2327"/>
                  </a:lnTo>
                  <a:lnTo>
                    <a:pt x="8881" y="2485"/>
                  </a:lnTo>
                  <a:lnTo>
                    <a:pt x="9022" y="2649"/>
                  </a:lnTo>
                  <a:lnTo>
                    <a:pt x="9157" y="2819"/>
                  </a:lnTo>
                  <a:lnTo>
                    <a:pt x="9283" y="2997"/>
                  </a:lnTo>
                  <a:lnTo>
                    <a:pt x="9402" y="3179"/>
                  </a:lnTo>
                  <a:lnTo>
                    <a:pt x="9510" y="3369"/>
                  </a:lnTo>
                  <a:lnTo>
                    <a:pt x="9611" y="3564"/>
                  </a:lnTo>
                  <a:lnTo>
                    <a:pt x="9701" y="3764"/>
                  </a:lnTo>
                  <a:lnTo>
                    <a:pt x="9783" y="3968"/>
                  </a:lnTo>
                  <a:lnTo>
                    <a:pt x="9853" y="4178"/>
                  </a:lnTo>
                  <a:lnTo>
                    <a:pt x="9914" y="4393"/>
                  </a:lnTo>
                  <a:lnTo>
                    <a:pt x="9965" y="4611"/>
                  </a:lnTo>
                  <a:lnTo>
                    <a:pt x="10005" y="4833"/>
                  </a:lnTo>
                  <a:lnTo>
                    <a:pt x="10034" y="5059"/>
                  </a:lnTo>
                  <a:lnTo>
                    <a:pt x="10051" y="5288"/>
                  </a:lnTo>
                  <a:lnTo>
                    <a:pt x="10057" y="5520"/>
                  </a:lnTo>
                  <a:lnTo>
                    <a:pt x="10055" y="5615"/>
                  </a:lnTo>
                  <a:lnTo>
                    <a:pt x="10049" y="5713"/>
                  </a:lnTo>
                  <a:lnTo>
                    <a:pt x="10040" y="5810"/>
                  </a:lnTo>
                  <a:lnTo>
                    <a:pt x="10027" y="5908"/>
                  </a:lnTo>
                  <a:lnTo>
                    <a:pt x="10010" y="6009"/>
                  </a:lnTo>
                  <a:lnTo>
                    <a:pt x="9990" y="6110"/>
                  </a:lnTo>
                  <a:lnTo>
                    <a:pt x="9967" y="6211"/>
                  </a:lnTo>
                  <a:lnTo>
                    <a:pt x="9941" y="6314"/>
                  </a:lnTo>
                  <a:lnTo>
                    <a:pt x="9911" y="6418"/>
                  </a:lnTo>
                  <a:lnTo>
                    <a:pt x="9880" y="6523"/>
                  </a:lnTo>
                  <a:lnTo>
                    <a:pt x="9845" y="6627"/>
                  </a:lnTo>
                  <a:lnTo>
                    <a:pt x="9808" y="6733"/>
                  </a:lnTo>
                  <a:lnTo>
                    <a:pt x="9769" y="6840"/>
                  </a:lnTo>
                  <a:lnTo>
                    <a:pt x="9726" y="6947"/>
                  </a:lnTo>
                  <a:lnTo>
                    <a:pt x="9682" y="7054"/>
                  </a:lnTo>
                  <a:lnTo>
                    <a:pt x="9636" y="7163"/>
                  </a:lnTo>
                  <a:lnTo>
                    <a:pt x="9588" y="7271"/>
                  </a:lnTo>
                  <a:lnTo>
                    <a:pt x="9538" y="7381"/>
                  </a:lnTo>
                  <a:lnTo>
                    <a:pt x="9486" y="7490"/>
                  </a:lnTo>
                  <a:lnTo>
                    <a:pt x="9433" y="7599"/>
                  </a:lnTo>
                  <a:lnTo>
                    <a:pt x="9378" y="7710"/>
                  </a:lnTo>
                  <a:lnTo>
                    <a:pt x="9323" y="7820"/>
                  </a:lnTo>
                  <a:lnTo>
                    <a:pt x="9266" y="7932"/>
                  </a:lnTo>
                  <a:lnTo>
                    <a:pt x="9207" y="8042"/>
                  </a:lnTo>
                  <a:lnTo>
                    <a:pt x="9149" y="8153"/>
                  </a:lnTo>
                  <a:lnTo>
                    <a:pt x="9089" y="8264"/>
                  </a:lnTo>
                  <a:lnTo>
                    <a:pt x="9028" y="8375"/>
                  </a:lnTo>
                  <a:lnTo>
                    <a:pt x="8968" y="8487"/>
                  </a:lnTo>
                  <a:lnTo>
                    <a:pt x="8845" y="8708"/>
                  </a:lnTo>
                  <a:lnTo>
                    <a:pt x="8722" y="8930"/>
                  </a:lnTo>
                  <a:lnTo>
                    <a:pt x="8667" y="9029"/>
                  </a:lnTo>
                  <a:lnTo>
                    <a:pt x="8612" y="9129"/>
                  </a:lnTo>
                  <a:lnTo>
                    <a:pt x="8557" y="9228"/>
                  </a:lnTo>
                  <a:lnTo>
                    <a:pt x="8501" y="9329"/>
                  </a:lnTo>
                  <a:lnTo>
                    <a:pt x="8447" y="9429"/>
                  </a:lnTo>
                  <a:lnTo>
                    <a:pt x="8392" y="9529"/>
                  </a:lnTo>
                  <a:lnTo>
                    <a:pt x="8338" y="9630"/>
                  </a:lnTo>
                  <a:lnTo>
                    <a:pt x="8284" y="9730"/>
                  </a:lnTo>
                  <a:lnTo>
                    <a:pt x="8231" y="9831"/>
                  </a:lnTo>
                  <a:lnTo>
                    <a:pt x="8179" y="9932"/>
                  </a:lnTo>
                  <a:lnTo>
                    <a:pt x="8127" y="10033"/>
                  </a:lnTo>
                  <a:lnTo>
                    <a:pt x="8076" y="10134"/>
                  </a:lnTo>
                  <a:lnTo>
                    <a:pt x="8026" y="10235"/>
                  </a:lnTo>
                  <a:lnTo>
                    <a:pt x="7976" y="10336"/>
                  </a:lnTo>
                  <a:lnTo>
                    <a:pt x="7928" y="10437"/>
                  </a:lnTo>
                  <a:lnTo>
                    <a:pt x="7881" y="10538"/>
                  </a:lnTo>
                  <a:close/>
                  <a:moveTo>
                    <a:pt x="5532" y="15054"/>
                  </a:moveTo>
                  <a:lnTo>
                    <a:pt x="5484" y="15054"/>
                  </a:lnTo>
                  <a:lnTo>
                    <a:pt x="5439" y="15053"/>
                  </a:lnTo>
                  <a:lnTo>
                    <a:pt x="5395" y="15052"/>
                  </a:lnTo>
                  <a:lnTo>
                    <a:pt x="5352" y="15050"/>
                  </a:lnTo>
                  <a:lnTo>
                    <a:pt x="5311" y="15048"/>
                  </a:lnTo>
                  <a:lnTo>
                    <a:pt x="5272" y="15045"/>
                  </a:lnTo>
                  <a:lnTo>
                    <a:pt x="5234" y="15041"/>
                  </a:lnTo>
                  <a:lnTo>
                    <a:pt x="5197" y="15036"/>
                  </a:lnTo>
                  <a:lnTo>
                    <a:pt x="5160" y="15030"/>
                  </a:lnTo>
                  <a:lnTo>
                    <a:pt x="5125" y="15023"/>
                  </a:lnTo>
                  <a:lnTo>
                    <a:pt x="5091" y="15015"/>
                  </a:lnTo>
                  <a:lnTo>
                    <a:pt x="5059" y="15006"/>
                  </a:lnTo>
                  <a:lnTo>
                    <a:pt x="5027" y="14995"/>
                  </a:lnTo>
                  <a:lnTo>
                    <a:pt x="4995" y="14983"/>
                  </a:lnTo>
                  <a:lnTo>
                    <a:pt x="4965" y="14969"/>
                  </a:lnTo>
                  <a:lnTo>
                    <a:pt x="4936" y="14954"/>
                  </a:lnTo>
                  <a:lnTo>
                    <a:pt x="4907" y="14937"/>
                  </a:lnTo>
                  <a:lnTo>
                    <a:pt x="4880" y="14919"/>
                  </a:lnTo>
                  <a:lnTo>
                    <a:pt x="4852" y="14898"/>
                  </a:lnTo>
                  <a:lnTo>
                    <a:pt x="4825" y="14876"/>
                  </a:lnTo>
                  <a:lnTo>
                    <a:pt x="4799" y="14852"/>
                  </a:lnTo>
                  <a:lnTo>
                    <a:pt x="4773" y="14825"/>
                  </a:lnTo>
                  <a:lnTo>
                    <a:pt x="4748" y="14796"/>
                  </a:lnTo>
                  <a:lnTo>
                    <a:pt x="4723" y="14765"/>
                  </a:lnTo>
                  <a:lnTo>
                    <a:pt x="4698" y="14732"/>
                  </a:lnTo>
                  <a:lnTo>
                    <a:pt x="4673" y="14696"/>
                  </a:lnTo>
                  <a:lnTo>
                    <a:pt x="4648" y="14658"/>
                  </a:lnTo>
                  <a:lnTo>
                    <a:pt x="4624" y="14618"/>
                  </a:lnTo>
                  <a:lnTo>
                    <a:pt x="4600" y="14574"/>
                  </a:lnTo>
                  <a:lnTo>
                    <a:pt x="4576" y="14527"/>
                  </a:lnTo>
                  <a:lnTo>
                    <a:pt x="4552" y="14479"/>
                  </a:lnTo>
                  <a:lnTo>
                    <a:pt x="4527" y="14427"/>
                  </a:lnTo>
                  <a:lnTo>
                    <a:pt x="6658" y="14161"/>
                  </a:lnTo>
                  <a:lnTo>
                    <a:pt x="6630" y="14236"/>
                  </a:lnTo>
                  <a:lnTo>
                    <a:pt x="6602" y="14308"/>
                  </a:lnTo>
                  <a:lnTo>
                    <a:pt x="6573" y="14375"/>
                  </a:lnTo>
                  <a:lnTo>
                    <a:pt x="6546" y="14438"/>
                  </a:lnTo>
                  <a:lnTo>
                    <a:pt x="6518" y="14496"/>
                  </a:lnTo>
                  <a:lnTo>
                    <a:pt x="6491" y="14552"/>
                  </a:lnTo>
                  <a:lnTo>
                    <a:pt x="6464" y="14603"/>
                  </a:lnTo>
                  <a:lnTo>
                    <a:pt x="6436" y="14651"/>
                  </a:lnTo>
                  <a:lnTo>
                    <a:pt x="6408" y="14695"/>
                  </a:lnTo>
                  <a:lnTo>
                    <a:pt x="6380" y="14736"/>
                  </a:lnTo>
                  <a:lnTo>
                    <a:pt x="6352" y="14773"/>
                  </a:lnTo>
                  <a:lnTo>
                    <a:pt x="6323" y="14808"/>
                  </a:lnTo>
                  <a:lnTo>
                    <a:pt x="6294" y="14841"/>
                  </a:lnTo>
                  <a:lnTo>
                    <a:pt x="6264" y="14869"/>
                  </a:lnTo>
                  <a:lnTo>
                    <a:pt x="6233" y="14895"/>
                  </a:lnTo>
                  <a:lnTo>
                    <a:pt x="6202" y="14919"/>
                  </a:lnTo>
                  <a:lnTo>
                    <a:pt x="6170" y="14940"/>
                  </a:lnTo>
                  <a:lnTo>
                    <a:pt x="6137" y="14959"/>
                  </a:lnTo>
                  <a:lnTo>
                    <a:pt x="6103" y="14976"/>
                  </a:lnTo>
                  <a:lnTo>
                    <a:pt x="6068" y="14990"/>
                  </a:lnTo>
                  <a:lnTo>
                    <a:pt x="6031" y="15003"/>
                  </a:lnTo>
                  <a:lnTo>
                    <a:pt x="5994" y="15014"/>
                  </a:lnTo>
                  <a:lnTo>
                    <a:pt x="5955" y="15023"/>
                  </a:lnTo>
                  <a:lnTo>
                    <a:pt x="5915" y="15031"/>
                  </a:lnTo>
                  <a:lnTo>
                    <a:pt x="5873" y="15038"/>
                  </a:lnTo>
                  <a:lnTo>
                    <a:pt x="5829" y="15043"/>
                  </a:lnTo>
                  <a:lnTo>
                    <a:pt x="5785" y="15047"/>
                  </a:lnTo>
                  <a:lnTo>
                    <a:pt x="5738" y="15050"/>
                  </a:lnTo>
                  <a:lnTo>
                    <a:pt x="5689" y="15052"/>
                  </a:lnTo>
                  <a:lnTo>
                    <a:pt x="5638" y="15053"/>
                  </a:lnTo>
                  <a:lnTo>
                    <a:pt x="5586" y="15054"/>
                  </a:lnTo>
                  <a:lnTo>
                    <a:pt x="5532" y="15054"/>
                  </a:lnTo>
                  <a:close/>
                  <a:moveTo>
                    <a:pt x="3890" y="12499"/>
                  </a:moveTo>
                  <a:lnTo>
                    <a:pt x="3873" y="12442"/>
                  </a:lnTo>
                  <a:lnTo>
                    <a:pt x="3855" y="12386"/>
                  </a:lnTo>
                  <a:lnTo>
                    <a:pt x="3838" y="12328"/>
                  </a:lnTo>
                  <a:lnTo>
                    <a:pt x="3820" y="12269"/>
                  </a:lnTo>
                  <a:lnTo>
                    <a:pt x="3802" y="12211"/>
                  </a:lnTo>
                  <a:lnTo>
                    <a:pt x="3783" y="12153"/>
                  </a:lnTo>
                  <a:lnTo>
                    <a:pt x="3763" y="12094"/>
                  </a:lnTo>
                  <a:lnTo>
                    <a:pt x="3744" y="12033"/>
                  </a:lnTo>
                  <a:lnTo>
                    <a:pt x="3725" y="11974"/>
                  </a:lnTo>
                  <a:lnTo>
                    <a:pt x="3705" y="11913"/>
                  </a:lnTo>
                  <a:lnTo>
                    <a:pt x="3685" y="11853"/>
                  </a:lnTo>
                  <a:lnTo>
                    <a:pt x="3665" y="11792"/>
                  </a:lnTo>
                  <a:lnTo>
                    <a:pt x="3645" y="11729"/>
                  </a:lnTo>
                  <a:lnTo>
                    <a:pt x="3624" y="11667"/>
                  </a:lnTo>
                  <a:lnTo>
                    <a:pt x="3603" y="11605"/>
                  </a:lnTo>
                  <a:lnTo>
                    <a:pt x="3581" y="11542"/>
                  </a:lnTo>
                  <a:lnTo>
                    <a:pt x="7487" y="11542"/>
                  </a:lnTo>
                  <a:lnTo>
                    <a:pt x="7464" y="11609"/>
                  </a:lnTo>
                  <a:lnTo>
                    <a:pt x="7440" y="11677"/>
                  </a:lnTo>
                  <a:lnTo>
                    <a:pt x="7417" y="11744"/>
                  </a:lnTo>
                  <a:lnTo>
                    <a:pt x="7395" y="11811"/>
                  </a:lnTo>
                  <a:lnTo>
                    <a:pt x="7373" y="11878"/>
                  </a:lnTo>
                  <a:lnTo>
                    <a:pt x="7351" y="11943"/>
                  </a:lnTo>
                  <a:lnTo>
                    <a:pt x="7330" y="12008"/>
                  </a:lnTo>
                  <a:lnTo>
                    <a:pt x="7309" y="12074"/>
                  </a:lnTo>
                  <a:lnTo>
                    <a:pt x="3890" y="12499"/>
                  </a:lnTo>
                  <a:close/>
                  <a:moveTo>
                    <a:pt x="6835" y="13637"/>
                  </a:moveTo>
                  <a:lnTo>
                    <a:pt x="4342" y="13948"/>
                  </a:lnTo>
                  <a:lnTo>
                    <a:pt x="4325" y="13899"/>
                  </a:lnTo>
                  <a:lnTo>
                    <a:pt x="4309" y="13850"/>
                  </a:lnTo>
                  <a:lnTo>
                    <a:pt x="4290" y="13799"/>
                  </a:lnTo>
                  <a:lnTo>
                    <a:pt x="4273" y="13747"/>
                  </a:lnTo>
                  <a:lnTo>
                    <a:pt x="4256" y="13693"/>
                  </a:lnTo>
                  <a:lnTo>
                    <a:pt x="4238" y="13638"/>
                  </a:lnTo>
                  <a:lnTo>
                    <a:pt x="4220" y="13582"/>
                  </a:lnTo>
                  <a:lnTo>
                    <a:pt x="4202" y="13524"/>
                  </a:lnTo>
                  <a:lnTo>
                    <a:pt x="4183" y="13465"/>
                  </a:lnTo>
                  <a:lnTo>
                    <a:pt x="4164" y="13403"/>
                  </a:lnTo>
                  <a:lnTo>
                    <a:pt x="4145" y="13340"/>
                  </a:lnTo>
                  <a:lnTo>
                    <a:pt x="4124" y="13276"/>
                  </a:lnTo>
                  <a:lnTo>
                    <a:pt x="4104" y="13210"/>
                  </a:lnTo>
                  <a:lnTo>
                    <a:pt x="4083" y="13141"/>
                  </a:lnTo>
                  <a:lnTo>
                    <a:pt x="4062" y="13070"/>
                  </a:lnTo>
                  <a:lnTo>
                    <a:pt x="4041" y="12998"/>
                  </a:lnTo>
                  <a:lnTo>
                    <a:pt x="4038" y="12990"/>
                  </a:lnTo>
                  <a:lnTo>
                    <a:pt x="4036" y="12983"/>
                  </a:lnTo>
                  <a:lnTo>
                    <a:pt x="7149" y="12594"/>
                  </a:lnTo>
                  <a:lnTo>
                    <a:pt x="7132" y="12651"/>
                  </a:lnTo>
                  <a:lnTo>
                    <a:pt x="7116" y="12707"/>
                  </a:lnTo>
                  <a:lnTo>
                    <a:pt x="7098" y="12763"/>
                  </a:lnTo>
                  <a:lnTo>
                    <a:pt x="7081" y="12819"/>
                  </a:lnTo>
                  <a:lnTo>
                    <a:pt x="7064" y="12876"/>
                  </a:lnTo>
                  <a:lnTo>
                    <a:pt x="7047" y="12931"/>
                  </a:lnTo>
                  <a:lnTo>
                    <a:pt x="7031" y="12985"/>
                  </a:lnTo>
                  <a:lnTo>
                    <a:pt x="7016" y="13038"/>
                  </a:lnTo>
                  <a:lnTo>
                    <a:pt x="6992" y="13121"/>
                  </a:lnTo>
                  <a:lnTo>
                    <a:pt x="6968" y="13202"/>
                  </a:lnTo>
                  <a:lnTo>
                    <a:pt x="6945" y="13280"/>
                  </a:lnTo>
                  <a:lnTo>
                    <a:pt x="6921" y="13355"/>
                  </a:lnTo>
                  <a:lnTo>
                    <a:pt x="6899" y="13429"/>
                  </a:lnTo>
                  <a:lnTo>
                    <a:pt x="6878" y="13500"/>
                  </a:lnTo>
                  <a:lnTo>
                    <a:pt x="6856" y="13570"/>
                  </a:lnTo>
                  <a:lnTo>
                    <a:pt x="6835" y="13637"/>
                  </a:lnTo>
                  <a:close/>
                  <a:moveTo>
                    <a:pt x="5532" y="0"/>
                  </a:moveTo>
                  <a:lnTo>
                    <a:pt x="5247" y="7"/>
                  </a:lnTo>
                  <a:lnTo>
                    <a:pt x="4966" y="28"/>
                  </a:lnTo>
                  <a:lnTo>
                    <a:pt x="4689" y="63"/>
                  </a:lnTo>
                  <a:lnTo>
                    <a:pt x="4417" y="112"/>
                  </a:lnTo>
                  <a:lnTo>
                    <a:pt x="4149" y="174"/>
                  </a:lnTo>
                  <a:lnTo>
                    <a:pt x="3886" y="248"/>
                  </a:lnTo>
                  <a:lnTo>
                    <a:pt x="3630" y="335"/>
                  </a:lnTo>
                  <a:lnTo>
                    <a:pt x="3378" y="434"/>
                  </a:lnTo>
                  <a:lnTo>
                    <a:pt x="3133" y="544"/>
                  </a:lnTo>
                  <a:lnTo>
                    <a:pt x="2894" y="666"/>
                  </a:lnTo>
                  <a:lnTo>
                    <a:pt x="2663" y="799"/>
                  </a:lnTo>
                  <a:lnTo>
                    <a:pt x="2439" y="942"/>
                  </a:lnTo>
                  <a:lnTo>
                    <a:pt x="2222" y="1097"/>
                  </a:lnTo>
                  <a:lnTo>
                    <a:pt x="2013" y="1261"/>
                  </a:lnTo>
                  <a:lnTo>
                    <a:pt x="1812" y="1434"/>
                  </a:lnTo>
                  <a:lnTo>
                    <a:pt x="1620" y="1617"/>
                  </a:lnTo>
                  <a:lnTo>
                    <a:pt x="1437" y="1809"/>
                  </a:lnTo>
                  <a:lnTo>
                    <a:pt x="1263" y="2009"/>
                  </a:lnTo>
                  <a:lnTo>
                    <a:pt x="1099" y="2217"/>
                  </a:lnTo>
                  <a:lnTo>
                    <a:pt x="944" y="2434"/>
                  </a:lnTo>
                  <a:lnTo>
                    <a:pt x="801" y="2658"/>
                  </a:lnTo>
                  <a:lnTo>
                    <a:pt x="668" y="2888"/>
                  </a:lnTo>
                  <a:lnTo>
                    <a:pt x="545" y="3127"/>
                  </a:lnTo>
                  <a:lnTo>
                    <a:pt x="434" y="3371"/>
                  </a:lnTo>
                  <a:lnTo>
                    <a:pt x="336" y="3622"/>
                  </a:lnTo>
                  <a:lnTo>
                    <a:pt x="248" y="3879"/>
                  </a:lnTo>
                  <a:lnTo>
                    <a:pt x="174" y="4141"/>
                  </a:lnTo>
                  <a:lnTo>
                    <a:pt x="113" y="4408"/>
                  </a:lnTo>
                  <a:lnTo>
                    <a:pt x="63" y="4679"/>
                  </a:lnTo>
                  <a:lnTo>
                    <a:pt x="28" y="4956"/>
                  </a:lnTo>
                  <a:lnTo>
                    <a:pt x="7" y="5236"/>
                  </a:lnTo>
                  <a:lnTo>
                    <a:pt x="0" y="5520"/>
                  </a:lnTo>
                  <a:lnTo>
                    <a:pt x="5" y="5710"/>
                  </a:lnTo>
                  <a:lnTo>
                    <a:pt x="21" y="5900"/>
                  </a:lnTo>
                  <a:lnTo>
                    <a:pt x="46" y="6092"/>
                  </a:lnTo>
                  <a:lnTo>
                    <a:pt x="81" y="6284"/>
                  </a:lnTo>
                  <a:lnTo>
                    <a:pt x="125" y="6475"/>
                  </a:lnTo>
                  <a:lnTo>
                    <a:pt x="176" y="6668"/>
                  </a:lnTo>
                  <a:lnTo>
                    <a:pt x="234" y="6861"/>
                  </a:lnTo>
                  <a:lnTo>
                    <a:pt x="301" y="7053"/>
                  </a:lnTo>
                  <a:lnTo>
                    <a:pt x="373" y="7247"/>
                  </a:lnTo>
                  <a:lnTo>
                    <a:pt x="451" y="7440"/>
                  </a:lnTo>
                  <a:lnTo>
                    <a:pt x="534" y="7634"/>
                  </a:lnTo>
                  <a:lnTo>
                    <a:pt x="623" y="7826"/>
                  </a:lnTo>
                  <a:lnTo>
                    <a:pt x="715" y="8020"/>
                  </a:lnTo>
                  <a:lnTo>
                    <a:pt x="811" y="8213"/>
                  </a:lnTo>
                  <a:lnTo>
                    <a:pt x="910" y="8405"/>
                  </a:lnTo>
                  <a:lnTo>
                    <a:pt x="1012" y="8597"/>
                  </a:lnTo>
                  <a:lnTo>
                    <a:pt x="1115" y="8789"/>
                  </a:lnTo>
                  <a:lnTo>
                    <a:pt x="1221" y="8980"/>
                  </a:lnTo>
                  <a:lnTo>
                    <a:pt x="1327" y="9171"/>
                  </a:lnTo>
                  <a:lnTo>
                    <a:pt x="1433" y="9361"/>
                  </a:lnTo>
                  <a:lnTo>
                    <a:pt x="1539" y="9550"/>
                  </a:lnTo>
                  <a:lnTo>
                    <a:pt x="1644" y="9739"/>
                  </a:lnTo>
                  <a:lnTo>
                    <a:pt x="1748" y="9927"/>
                  </a:lnTo>
                  <a:lnTo>
                    <a:pt x="1850" y="10115"/>
                  </a:lnTo>
                  <a:lnTo>
                    <a:pt x="1949" y="10300"/>
                  </a:lnTo>
                  <a:lnTo>
                    <a:pt x="2046" y="10485"/>
                  </a:lnTo>
                  <a:lnTo>
                    <a:pt x="2138" y="10670"/>
                  </a:lnTo>
                  <a:lnTo>
                    <a:pt x="2228" y="10852"/>
                  </a:lnTo>
                  <a:lnTo>
                    <a:pt x="2311" y="11033"/>
                  </a:lnTo>
                  <a:lnTo>
                    <a:pt x="2391" y="11214"/>
                  </a:lnTo>
                  <a:lnTo>
                    <a:pt x="2463" y="11392"/>
                  </a:lnTo>
                  <a:lnTo>
                    <a:pt x="2529" y="11569"/>
                  </a:lnTo>
                  <a:lnTo>
                    <a:pt x="2621" y="11829"/>
                  </a:lnTo>
                  <a:lnTo>
                    <a:pt x="2706" y="12083"/>
                  </a:lnTo>
                  <a:lnTo>
                    <a:pt x="2787" y="12329"/>
                  </a:lnTo>
                  <a:lnTo>
                    <a:pt x="2861" y="12568"/>
                  </a:lnTo>
                  <a:lnTo>
                    <a:pt x="2933" y="12801"/>
                  </a:lnTo>
                  <a:lnTo>
                    <a:pt x="3000" y="13026"/>
                  </a:lnTo>
                  <a:lnTo>
                    <a:pt x="3065" y="13245"/>
                  </a:lnTo>
                  <a:lnTo>
                    <a:pt x="3128" y="13456"/>
                  </a:lnTo>
                  <a:lnTo>
                    <a:pt x="3188" y="13658"/>
                  </a:lnTo>
                  <a:lnTo>
                    <a:pt x="3248" y="13855"/>
                  </a:lnTo>
                  <a:lnTo>
                    <a:pt x="3308" y="14043"/>
                  </a:lnTo>
                  <a:lnTo>
                    <a:pt x="3367" y="14223"/>
                  </a:lnTo>
                  <a:lnTo>
                    <a:pt x="3428" y="14396"/>
                  </a:lnTo>
                  <a:lnTo>
                    <a:pt x="3489" y="14562"/>
                  </a:lnTo>
                  <a:lnTo>
                    <a:pt x="3552" y="14718"/>
                  </a:lnTo>
                  <a:lnTo>
                    <a:pt x="3619" y="14867"/>
                  </a:lnTo>
                  <a:lnTo>
                    <a:pt x="3688" y="15007"/>
                  </a:lnTo>
                  <a:lnTo>
                    <a:pt x="3761" y="15140"/>
                  </a:lnTo>
                  <a:lnTo>
                    <a:pt x="3839" y="15263"/>
                  </a:lnTo>
                  <a:lnTo>
                    <a:pt x="3922" y="15379"/>
                  </a:lnTo>
                  <a:lnTo>
                    <a:pt x="4011" y="15485"/>
                  </a:lnTo>
                  <a:lnTo>
                    <a:pt x="4105" y="15582"/>
                  </a:lnTo>
                  <a:lnTo>
                    <a:pt x="4207" y="15672"/>
                  </a:lnTo>
                  <a:lnTo>
                    <a:pt x="4316" y="15752"/>
                  </a:lnTo>
                  <a:lnTo>
                    <a:pt x="4433" y="15822"/>
                  </a:lnTo>
                  <a:lnTo>
                    <a:pt x="4559" y="15884"/>
                  </a:lnTo>
                  <a:lnTo>
                    <a:pt x="4694" y="15937"/>
                  </a:lnTo>
                  <a:lnTo>
                    <a:pt x="4840" y="15981"/>
                  </a:lnTo>
                  <a:lnTo>
                    <a:pt x="4995" y="16014"/>
                  </a:lnTo>
                  <a:lnTo>
                    <a:pt x="5161" y="16038"/>
                  </a:lnTo>
                  <a:lnTo>
                    <a:pt x="5340" y="16053"/>
                  </a:lnTo>
                  <a:lnTo>
                    <a:pt x="5532" y="16058"/>
                  </a:lnTo>
                  <a:lnTo>
                    <a:pt x="5726" y="16053"/>
                  </a:lnTo>
                  <a:lnTo>
                    <a:pt x="5907" y="16039"/>
                  </a:lnTo>
                  <a:lnTo>
                    <a:pt x="6076" y="16014"/>
                  </a:lnTo>
                  <a:lnTo>
                    <a:pt x="6232" y="15981"/>
                  </a:lnTo>
                  <a:lnTo>
                    <a:pt x="6379" y="15938"/>
                  </a:lnTo>
                  <a:lnTo>
                    <a:pt x="6516" y="15885"/>
                  </a:lnTo>
                  <a:lnTo>
                    <a:pt x="6643" y="15823"/>
                  </a:lnTo>
                  <a:lnTo>
                    <a:pt x="6760" y="15753"/>
                  </a:lnTo>
                  <a:lnTo>
                    <a:pt x="6870" y="15673"/>
                  </a:lnTo>
                  <a:lnTo>
                    <a:pt x="6972" y="15584"/>
                  </a:lnTo>
                  <a:lnTo>
                    <a:pt x="7066" y="15487"/>
                  </a:lnTo>
                  <a:lnTo>
                    <a:pt x="7155" y="15381"/>
                  </a:lnTo>
                  <a:lnTo>
                    <a:pt x="7237" y="15266"/>
                  </a:lnTo>
                  <a:lnTo>
                    <a:pt x="7315" y="15143"/>
                  </a:lnTo>
                  <a:lnTo>
                    <a:pt x="7387" y="15011"/>
                  </a:lnTo>
                  <a:lnTo>
                    <a:pt x="7455" y="14871"/>
                  </a:lnTo>
                  <a:lnTo>
                    <a:pt x="7521" y="14723"/>
                  </a:lnTo>
                  <a:lnTo>
                    <a:pt x="7584" y="14567"/>
                  </a:lnTo>
                  <a:lnTo>
                    <a:pt x="7645" y="14402"/>
                  </a:lnTo>
                  <a:lnTo>
                    <a:pt x="7704" y="14229"/>
                  </a:lnTo>
                  <a:lnTo>
                    <a:pt x="7762" y="14050"/>
                  </a:lnTo>
                  <a:lnTo>
                    <a:pt x="7821" y="13862"/>
                  </a:lnTo>
                  <a:lnTo>
                    <a:pt x="7880" y="13666"/>
                  </a:lnTo>
                  <a:lnTo>
                    <a:pt x="7939" y="13464"/>
                  </a:lnTo>
                  <a:lnTo>
                    <a:pt x="8002" y="13253"/>
                  </a:lnTo>
                  <a:lnTo>
                    <a:pt x="8065" y="13035"/>
                  </a:lnTo>
                  <a:lnTo>
                    <a:pt x="8132" y="12810"/>
                  </a:lnTo>
                  <a:lnTo>
                    <a:pt x="8203" y="12578"/>
                  </a:lnTo>
                  <a:lnTo>
                    <a:pt x="8277" y="12340"/>
                  </a:lnTo>
                  <a:lnTo>
                    <a:pt x="8357" y="12094"/>
                  </a:lnTo>
                  <a:lnTo>
                    <a:pt x="8442" y="11841"/>
                  </a:lnTo>
                  <a:lnTo>
                    <a:pt x="8534" y="11581"/>
                  </a:lnTo>
                  <a:lnTo>
                    <a:pt x="8600" y="11403"/>
                  </a:lnTo>
                  <a:lnTo>
                    <a:pt x="8673" y="11224"/>
                  </a:lnTo>
                  <a:lnTo>
                    <a:pt x="8752" y="11043"/>
                  </a:lnTo>
                  <a:lnTo>
                    <a:pt x="8836" y="10861"/>
                  </a:lnTo>
                  <a:lnTo>
                    <a:pt x="8926" y="10678"/>
                  </a:lnTo>
                  <a:lnTo>
                    <a:pt x="9018" y="10493"/>
                  </a:lnTo>
                  <a:lnTo>
                    <a:pt x="9115" y="10307"/>
                  </a:lnTo>
                  <a:lnTo>
                    <a:pt x="9214" y="10121"/>
                  </a:lnTo>
                  <a:lnTo>
                    <a:pt x="9316" y="9932"/>
                  </a:lnTo>
                  <a:lnTo>
                    <a:pt x="9421" y="9743"/>
                  </a:lnTo>
                  <a:lnTo>
                    <a:pt x="9525" y="9554"/>
                  </a:lnTo>
                  <a:lnTo>
                    <a:pt x="9632" y="9363"/>
                  </a:lnTo>
                  <a:lnTo>
                    <a:pt x="9737" y="9172"/>
                  </a:lnTo>
                  <a:lnTo>
                    <a:pt x="9844" y="8980"/>
                  </a:lnTo>
                  <a:lnTo>
                    <a:pt x="9949" y="8788"/>
                  </a:lnTo>
                  <a:lnTo>
                    <a:pt x="10052" y="8596"/>
                  </a:lnTo>
                  <a:lnTo>
                    <a:pt x="10154" y="8402"/>
                  </a:lnTo>
                  <a:lnTo>
                    <a:pt x="10253" y="8210"/>
                  </a:lnTo>
                  <a:lnTo>
                    <a:pt x="10349" y="8016"/>
                  </a:lnTo>
                  <a:lnTo>
                    <a:pt x="10441" y="7822"/>
                  </a:lnTo>
                  <a:lnTo>
                    <a:pt x="10529" y="7629"/>
                  </a:lnTo>
                  <a:lnTo>
                    <a:pt x="10612" y="7435"/>
                  </a:lnTo>
                  <a:lnTo>
                    <a:pt x="10691" y="7241"/>
                  </a:lnTo>
                  <a:lnTo>
                    <a:pt x="10763" y="7048"/>
                  </a:lnTo>
                  <a:lnTo>
                    <a:pt x="10829" y="6856"/>
                  </a:lnTo>
                  <a:lnTo>
                    <a:pt x="10888" y="6663"/>
                  </a:lnTo>
                  <a:lnTo>
                    <a:pt x="10939" y="6470"/>
                  </a:lnTo>
                  <a:lnTo>
                    <a:pt x="10983" y="6280"/>
                  </a:lnTo>
                  <a:lnTo>
                    <a:pt x="11017" y="6088"/>
                  </a:lnTo>
                  <a:lnTo>
                    <a:pt x="11042" y="5898"/>
                  </a:lnTo>
                  <a:lnTo>
                    <a:pt x="11058" y="5709"/>
                  </a:lnTo>
                  <a:lnTo>
                    <a:pt x="11063" y="5520"/>
                  </a:lnTo>
                  <a:lnTo>
                    <a:pt x="11056" y="5236"/>
                  </a:lnTo>
                  <a:lnTo>
                    <a:pt x="11035" y="4956"/>
                  </a:lnTo>
                  <a:lnTo>
                    <a:pt x="11000" y="4679"/>
                  </a:lnTo>
                  <a:lnTo>
                    <a:pt x="10950" y="4408"/>
                  </a:lnTo>
                  <a:lnTo>
                    <a:pt x="10889" y="4141"/>
                  </a:lnTo>
                  <a:lnTo>
                    <a:pt x="10815" y="3879"/>
                  </a:lnTo>
                  <a:lnTo>
                    <a:pt x="10727" y="3622"/>
                  </a:lnTo>
                  <a:lnTo>
                    <a:pt x="10629" y="3371"/>
                  </a:lnTo>
                  <a:lnTo>
                    <a:pt x="10518" y="3127"/>
                  </a:lnTo>
                  <a:lnTo>
                    <a:pt x="10395" y="2888"/>
                  </a:lnTo>
                  <a:lnTo>
                    <a:pt x="10262" y="2658"/>
                  </a:lnTo>
                  <a:lnTo>
                    <a:pt x="10119" y="2434"/>
                  </a:lnTo>
                  <a:lnTo>
                    <a:pt x="9964" y="2217"/>
                  </a:lnTo>
                  <a:lnTo>
                    <a:pt x="9800" y="2009"/>
                  </a:lnTo>
                  <a:lnTo>
                    <a:pt x="9626" y="1809"/>
                  </a:lnTo>
                  <a:lnTo>
                    <a:pt x="9443" y="1617"/>
                  </a:lnTo>
                  <a:lnTo>
                    <a:pt x="9251" y="1434"/>
                  </a:lnTo>
                  <a:lnTo>
                    <a:pt x="9050" y="1261"/>
                  </a:lnTo>
                  <a:lnTo>
                    <a:pt x="8841" y="1097"/>
                  </a:lnTo>
                  <a:lnTo>
                    <a:pt x="8624" y="942"/>
                  </a:lnTo>
                  <a:lnTo>
                    <a:pt x="8400" y="799"/>
                  </a:lnTo>
                  <a:lnTo>
                    <a:pt x="8169" y="666"/>
                  </a:lnTo>
                  <a:lnTo>
                    <a:pt x="7929" y="544"/>
                  </a:lnTo>
                  <a:lnTo>
                    <a:pt x="7685" y="434"/>
                  </a:lnTo>
                  <a:lnTo>
                    <a:pt x="7433" y="335"/>
                  </a:lnTo>
                  <a:lnTo>
                    <a:pt x="7176" y="248"/>
                  </a:lnTo>
                  <a:lnTo>
                    <a:pt x="6913" y="174"/>
                  </a:lnTo>
                  <a:lnTo>
                    <a:pt x="6646" y="112"/>
                  </a:lnTo>
                  <a:lnTo>
                    <a:pt x="6374" y="63"/>
                  </a:lnTo>
                  <a:lnTo>
                    <a:pt x="6097" y="28"/>
                  </a:lnTo>
                  <a:lnTo>
                    <a:pt x="5816" y="7"/>
                  </a:lnTo>
                  <a:lnTo>
                    <a:pt x="553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350">
                <a:latin typeface="微软雅黑" panose="020b0503020204020204" pitchFamily="34" charset="-122"/>
                <a:ea typeface="微软雅黑" panose="020b0503020204020204" pitchFamily="34" charset="-122"/>
              </a:endParaRPr>
            </a:p>
          </p:txBody>
        </p:sp>
        <p:sp>
          <p:nvSpPr>
            <p:cNvPr id="78" name="Freeform 101"/>
            <p:cNvSpPr/>
            <p:nvPr>
              <p:custDataLst>
                <p:tags r:id="rId17"/>
              </p:custDataLst>
            </p:nvPr>
          </p:nvSpPr>
          <p:spPr bwMode="auto">
            <a:xfrm>
              <a:off x="8699500" y="2173288"/>
              <a:ext cx="139700" cy="139700"/>
            </a:xfrm>
            <a:custGeom>
              <a:gdLst>
                <a:gd name="T0" fmla="*/ 2559 w 3269"/>
                <a:gd name="T1" fmla="*/ 35 h 3262"/>
                <a:gd name="T2" fmla="*/ 1981 w 3269"/>
                <a:gd name="T3" fmla="*/ 183 h 3262"/>
                <a:gd name="T4" fmla="*/ 1455 w 3269"/>
                <a:gd name="T5" fmla="*/ 437 h 3262"/>
                <a:gd name="T6" fmla="*/ 990 w 3269"/>
                <a:gd name="T7" fmla="*/ 783 h 3262"/>
                <a:gd name="T8" fmla="*/ 601 w 3269"/>
                <a:gd name="T9" fmla="*/ 1210 h 3262"/>
                <a:gd name="T10" fmla="*/ 298 w 3269"/>
                <a:gd name="T11" fmla="*/ 1706 h 3262"/>
                <a:gd name="T12" fmla="*/ 96 w 3269"/>
                <a:gd name="T13" fmla="*/ 2259 h 3262"/>
                <a:gd name="T14" fmla="*/ 4 w 3269"/>
                <a:gd name="T15" fmla="*/ 2856 h 3262"/>
                <a:gd name="T16" fmla="*/ 3 w 3269"/>
                <a:gd name="T17" fmla="*/ 3049 h 3262"/>
                <a:gd name="T18" fmla="*/ 15 w 3269"/>
                <a:gd name="T19" fmla="*/ 3097 h 3262"/>
                <a:gd name="T20" fmla="*/ 37 w 3269"/>
                <a:gd name="T21" fmla="*/ 3141 h 3262"/>
                <a:gd name="T22" fmla="*/ 66 w 3269"/>
                <a:gd name="T23" fmla="*/ 3180 h 3262"/>
                <a:gd name="T24" fmla="*/ 101 w 3269"/>
                <a:gd name="T25" fmla="*/ 3212 h 3262"/>
                <a:gd name="T26" fmla="*/ 143 w 3269"/>
                <a:gd name="T27" fmla="*/ 3237 h 3262"/>
                <a:gd name="T28" fmla="*/ 189 w 3269"/>
                <a:gd name="T29" fmla="*/ 3254 h 3262"/>
                <a:gd name="T30" fmla="*/ 239 w 3269"/>
                <a:gd name="T31" fmla="*/ 3262 h 3262"/>
                <a:gd name="T32" fmla="*/ 290 w 3269"/>
                <a:gd name="T33" fmla="*/ 3259 h 3262"/>
                <a:gd name="T34" fmla="*/ 338 w 3269"/>
                <a:gd name="T35" fmla="*/ 3247 h 3262"/>
                <a:gd name="T36" fmla="*/ 382 w 3269"/>
                <a:gd name="T37" fmla="*/ 3226 h 3262"/>
                <a:gd name="T38" fmla="*/ 421 w 3269"/>
                <a:gd name="T39" fmla="*/ 3197 h 3262"/>
                <a:gd name="T40" fmla="*/ 453 w 3269"/>
                <a:gd name="T41" fmla="*/ 3161 h 3262"/>
                <a:gd name="T42" fmla="*/ 478 w 3269"/>
                <a:gd name="T43" fmla="*/ 3119 h 3262"/>
                <a:gd name="T44" fmla="*/ 495 w 3269"/>
                <a:gd name="T45" fmla="*/ 3073 h 3262"/>
                <a:gd name="T46" fmla="*/ 503 w 3269"/>
                <a:gd name="T47" fmla="*/ 3024 h 3262"/>
                <a:gd name="T48" fmla="*/ 532 w 3269"/>
                <a:gd name="T49" fmla="*/ 2630 h 3262"/>
                <a:gd name="T50" fmla="*/ 656 w 3269"/>
                <a:gd name="T51" fmla="*/ 2149 h 3262"/>
                <a:gd name="T52" fmla="*/ 867 w 3269"/>
                <a:gd name="T53" fmla="*/ 1711 h 3262"/>
                <a:gd name="T54" fmla="*/ 1157 w 3269"/>
                <a:gd name="T55" fmla="*/ 1325 h 3262"/>
                <a:gd name="T56" fmla="*/ 1514 w 3269"/>
                <a:gd name="T57" fmla="*/ 1001 h 3262"/>
                <a:gd name="T58" fmla="*/ 1928 w 3269"/>
                <a:gd name="T59" fmla="*/ 750 h 3262"/>
                <a:gd name="T60" fmla="*/ 2390 w 3269"/>
                <a:gd name="T61" fmla="*/ 581 h 3262"/>
                <a:gd name="T62" fmla="*/ 2889 w 3269"/>
                <a:gd name="T63" fmla="*/ 505 h 3262"/>
                <a:gd name="T64" fmla="*/ 3056 w 3269"/>
                <a:gd name="T65" fmla="*/ 499 h 3262"/>
                <a:gd name="T66" fmla="*/ 3104 w 3269"/>
                <a:gd name="T67" fmla="*/ 487 h 3262"/>
                <a:gd name="T68" fmla="*/ 3148 w 3269"/>
                <a:gd name="T69" fmla="*/ 466 h 3262"/>
                <a:gd name="T70" fmla="*/ 3186 w 3269"/>
                <a:gd name="T71" fmla="*/ 437 h 3262"/>
                <a:gd name="T72" fmla="*/ 3219 w 3269"/>
                <a:gd name="T73" fmla="*/ 402 h 3262"/>
                <a:gd name="T74" fmla="*/ 3244 w 3269"/>
                <a:gd name="T75" fmla="*/ 359 h 3262"/>
                <a:gd name="T76" fmla="*/ 3261 w 3269"/>
                <a:gd name="T77" fmla="*/ 314 h 3262"/>
                <a:gd name="T78" fmla="*/ 3269 w 3269"/>
                <a:gd name="T79" fmla="*/ 264 h 3262"/>
                <a:gd name="T80" fmla="*/ 3266 w 3269"/>
                <a:gd name="T81" fmla="*/ 213 h 3262"/>
                <a:gd name="T82" fmla="*/ 3254 w 3269"/>
                <a:gd name="T83" fmla="*/ 165 h 3262"/>
                <a:gd name="T84" fmla="*/ 3233 w 3269"/>
                <a:gd name="T85" fmla="*/ 120 h 3262"/>
                <a:gd name="T86" fmla="*/ 3204 w 3269"/>
                <a:gd name="T87" fmla="*/ 82 h 3262"/>
                <a:gd name="T88" fmla="*/ 3168 w 3269"/>
                <a:gd name="T89" fmla="*/ 50 h 3262"/>
                <a:gd name="T90" fmla="*/ 3126 w 3269"/>
                <a:gd name="T91" fmla="*/ 25 h 3262"/>
                <a:gd name="T92" fmla="*/ 3080 w 3269"/>
                <a:gd name="T93" fmla="*/ 8 h 3262"/>
                <a:gd name="T94" fmla="*/ 3031 w 3269"/>
                <a:gd name="T95" fmla="*/ 0 h 32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269" h="3261">
                  <a:moveTo>
                    <a:pt x="3018" y="0"/>
                  </a:moveTo>
                  <a:lnTo>
                    <a:pt x="2863" y="4"/>
                  </a:lnTo>
                  <a:lnTo>
                    <a:pt x="2710" y="15"/>
                  </a:lnTo>
                  <a:lnTo>
                    <a:pt x="2559" y="35"/>
                  </a:lnTo>
                  <a:lnTo>
                    <a:pt x="2410" y="61"/>
                  </a:lnTo>
                  <a:lnTo>
                    <a:pt x="2264" y="95"/>
                  </a:lnTo>
                  <a:lnTo>
                    <a:pt x="2121" y="136"/>
                  </a:lnTo>
                  <a:lnTo>
                    <a:pt x="1981" y="183"/>
                  </a:lnTo>
                  <a:lnTo>
                    <a:pt x="1844" y="237"/>
                  </a:lnTo>
                  <a:lnTo>
                    <a:pt x="1710" y="297"/>
                  </a:lnTo>
                  <a:lnTo>
                    <a:pt x="1580" y="364"/>
                  </a:lnTo>
                  <a:lnTo>
                    <a:pt x="1455" y="437"/>
                  </a:lnTo>
                  <a:lnTo>
                    <a:pt x="1332" y="515"/>
                  </a:lnTo>
                  <a:lnTo>
                    <a:pt x="1213" y="599"/>
                  </a:lnTo>
                  <a:lnTo>
                    <a:pt x="1100" y="689"/>
                  </a:lnTo>
                  <a:lnTo>
                    <a:pt x="990" y="783"/>
                  </a:lnTo>
                  <a:lnTo>
                    <a:pt x="885" y="883"/>
                  </a:lnTo>
                  <a:lnTo>
                    <a:pt x="785" y="988"/>
                  </a:lnTo>
                  <a:lnTo>
                    <a:pt x="690" y="1097"/>
                  </a:lnTo>
                  <a:lnTo>
                    <a:pt x="601" y="1210"/>
                  </a:lnTo>
                  <a:lnTo>
                    <a:pt x="516" y="1329"/>
                  </a:lnTo>
                  <a:lnTo>
                    <a:pt x="438" y="1450"/>
                  </a:lnTo>
                  <a:lnTo>
                    <a:pt x="365" y="1577"/>
                  </a:lnTo>
                  <a:lnTo>
                    <a:pt x="298" y="1706"/>
                  </a:lnTo>
                  <a:lnTo>
                    <a:pt x="238" y="1840"/>
                  </a:lnTo>
                  <a:lnTo>
                    <a:pt x="183" y="1976"/>
                  </a:lnTo>
                  <a:lnTo>
                    <a:pt x="136" y="2117"/>
                  </a:lnTo>
                  <a:lnTo>
                    <a:pt x="96" y="2259"/>
                  </a:lnTo>
                  <a:lnTo>
                    <a:pt x="62" y="2405"/>
                  </a:lnTo>
                  <a:lnTo>
                    <a:pt x="36" y="2553"/>
                  </a:lnTo>
                  <a:lnTo>
                    <a:pt x="16" y="2704"/>
                  </a:lnTo>
                  <a:lnTo>
                    <a:pt x="4" y="2856"/>
                  </a:lnTo>
                  <a:lnTo>
                    <a:pt x="0" y="3011"/>
                  </a:lnTo>
                  <a:lnTo>
                    <a:pt x="0" y="3024"/>
                  </a:lnTo>
                  <a:lnTo>
                    <a:pt x="1" y="3037"/>
                  </a:lnTo>
                  <a:lnTo>
                    <a:pt x="3" y="3049"/>
                  </a:lnTo>
                  <a:lnTo>
                    <a:pt x="5" y="3061"/>
                  </a:lnTo>
                  <a:lnTo>
                    <a:pt x="8" y="3073"/>
                  </a:lnTo>
                  <a:lnTo>
                    <a:pt x="11" y="3085"/>
                  </a:lnTo>
                  <a:lnTo>
                    <a:pt x="15" y="3097"/>
                  </a:lnTo>
                  <a:lnTo>
                    <a:pt x="20" y="3108"/>
                  </a:lnTo>
                  <a:lnTo>
                    <a:pt x="25" y="3119"/>
                  </a:lnTo>
                  <a:lnTo>
                    <a:pt x="30" y="3130"/>
                  </a:lnTo>
                  <a:lnTo>
                    <a:pt x="37" y="3141"/>
                  </a:lnTo>
                  <a:lnTo>
                    <a:pt x="44" y="3151"/>
                  </a:lnTo>
                  <a:lnTo>
                    <a:pt x="51" y="3161"/>
                  </a:lnTo>
                  <a:lnTo>
                    <a:pt x="58" y="3171"/>
                  </a:lnTo>
                  <a:lnTo>
                    <a:pt x="66" y="3180"/>
                  </a:lnTo>
                  <a:lnTo>
                    <a:pt x="74" y="3189"/>
                  </a:lnTo>
                  <a:lnTo>
                    <a:pt x="83" y="3197"/>
                  </a:lnTo>
                  <a:lnTo>
                    <a:pt x="92" y="3205"/>
                  </a:lnTo>
                  <a:lnTo>
                    <a:pt x="101" y="3212"/>
                  </a:lnTo>
                  <a:lnTo>
                    <a:pt x="111" y="3219"/>
                  </a:lnTo>
                  <a:lnTo>
                    <a:pt x="121" y="3226"/>
                  </a:lnTo>
                  <a:lnTo>
                    <a:pt x="132" y="3232"/>
                  </a:lnTo>
                  <a:lnTo>
                    <a:pt x="143" y="3237"/>
                  </a:lnTo>
                  <a:lnTo>
                    <a:pt x="154" y="3242"/>
                  </a:lnTo>
                  <a:lnTo>
                    <a:pt x="165" y="3247"/>
                  </a:lnTo>
                  <a:lnTo>
                    <a:pt x="177" y="3251"/>
                  </a:lnTo>
                  <a:lnTo>
                    <a:pt x="189" y="3254"/>
                  </a:lnTo>
                  <a:lnTo>
                    <a:pt x="201" y="3257"/>
                  </a:lnTo>
                  <a:lnTo>
                    <a:pt x="214" y="3259"/>
                  </a:lnTo>
                  <a:lnTo>
                    <a:pt x="227" y="3261"/>
                  </a:lnTo>
                  <a:lnTo>
                    <a:pt x="239" y="3262"/>
                  </a:lnTo>
                  <a:lnTo>
                    <a:pt x="252" y="3262"/>
                  </a:lnTo>
                  <a:lnTo>
                    <a:pt x="265" y="3262"/>
                  </a:lnTo>
                  <a:lnTo>
                    <a:pt x="278" y="3261"/>
                  </a:lnTo>
                  <a:lnTo>
                    <a:pt x="290" y="3259"/>
                  </a:lnTo>
                  <a:lnTo>
                    <a:pt x="302" y="3257"/>
                  </a:lnTo>
                  <a:lnTo>
                    <a:pt x="315" y="3254"/>
                  </a:lnTo>
                  <a:lnTo>
                    <a:pt x="326" y="3251"/>
                  </a:lnTo>
                  <a:lnTo>
                    <a:pt x="338" y="3247"/>
                  </a:lnTo>
                  <a:lnTo>
                    <a:pt x="349" y="3242"/>
                  </a:lnTo>
                  <a:lnTo>
                    <a:pt x="360" y="3237"/>
                  </a:lnTo>
                  <a:lnTo>
                    <a:pt x="371" y="3232"/>
                  </a:lnTo>
                  <a:lnTo>
                    <a:pt x="382" y="3226"/>
                  </a:lnTo>
                  <a:lnTo>
                    <a:pt x="393" y="3219"/>
                  </a:lnTo>
                  <a:lnTo>
                    <a:pt x="403" y="3212"/>
                  </a:lnTo>
                  <a:lnTo>
                    <a:pt x="412" y="3205"/>
                  </a:lnTo>
                  <a:lnTo>
                    <a:pt x="421" y="3197"/>
                  </a:lnTo>
                  <a:lnTo>
                    <a:pt x="430" y="3189"/>
                  </a:lnTo>
                  <a:lnTo>
                    <a:pt x="438" y="3180"/>
                  </a:lnTo>
                  <a:lnTo>
                    <a:pt x="446" y="3171"/>
                  </a:lnTo>
                  <a:lnTo>
                    <a:pt x="453" y="3161"/>
                  </a:lnTo>
                  <a:lnTo>
                    <a:pt x="460" y="3151"/>
                  </a:lnTo>
                  <a:lnTo>
                    <a:pt x="467" y="3141"/>
                  </a:lnTo>
                  <a:lnTo>
                    <a:pt x="473" y="3130"/>
                  </a:lnTo>
                  <a:lnTo>
                    <a:pt x="478" y="3119"/>
                  </a:lnTo>
                  <a:lnTo>
                    <a:pt x="483" y="3108"/>
                  </a:lnTo>
                  <a:lnTo>
                    <a:pt x="488" y="3097"/>
                  </a:lnTo>
                  <a:lnTo>
                    <a:pt x="492" y="3085"/>
                  </a:lnTo>
                  <a:lnTo>
                    <a:pt x="495" y="3073"/>
                  </a:lnTo>
                  <a:lnTo>
                    <a:pt x="498" y="3061"/>
                  </a:lnTo>
                  <a:lnTo>
                    <a:pt x="500" y="3049"/>
                  </a:lnTo>
                  <a:lnTo>
                    <a:pt x="502" y="3037"/>
                  </a:lnTo>
                  <a:lnTo>
                    <a:pt x="503" y="3024"/>
                  </a:lnTo>
                  <a:lnTo>
                    <a:pt x="503" y="3011"/>
                  </a:lnTo>
                  <a:lnTo>
                    <a:pt x="506" y="2882"/>
                  </a:lnTo>
                  <a:lnTo>
                    <a:pt x="516" y="2755"/>
                  </a:lnTo>
                  <a:lnTo>
                    <a:pt x="532" y="2630"/>
                  </a:lnTo>
                  <a:lnTo>
                    <a:pt x="554" y="2506"/>
                  </a:lnTo>
                  <a:lnTo>
                    <a:pt x="583" y="2385"/>
                  </a:lnTo>
                  <a:lnTo>
                    <a:pt x="617" y="2265"/>
                  </a:lnTo>
                  <a:lnTo>
                    <a:pt x="656" y="2149"/>
                  </a:lnTo>
                  <a:lnTo>
                    <a:pt x="701" y="2035"/>
                  </a:lnTo>
                  <a:lnTo>
                    <a:pt x="752" y="1924"/>
                  </a:lnTo>
                  <a:lnTo>
                    <a:pt x="807" y="1816"/>
                  </a:lnTo>
                  <a:lnTo>
                    <a:pt x="867" y="1711"/>
                  </a:lnTo>
                  <a:lnTo>
                    <a:pt x="934" y="1609"/>
                  </a:lnTo>
                  <a:lnTo>
                    <a:pt x="1003" y="1511"/>
                  </a:lnTo>
                  <a:lnTo>
                    <a:pt x="1078" y="1416"/>
                  </a:lnTo>
                  <a:lnTo>
                    <a:pt x="1157" y="1325"/>
                  </a:lnTo>
                  <a:lnTo>
                    <a:pt x="1240" y="1238"/>
                  </a:lnTo>
                  <a:lnTo>
                    <a:pt x="1328" y="1154"/>
                  </a:lnTo>
                  <a:lnTo>
                    <a:pt x="1419" y="1076"/>
                  </a:lnTo>
                  <a:lnTo>
                    <a:pt x="1514" y="1001"/>
                  </a:lnTo>
                  <a:lnTo>
                    <a:pt x="1612" y="931"/>
                  </a:lnTo>
                  <a:lnTo>
                    <a:pt x="1715" y="865"/>
                  </a:lnTo>
                  <a:lnTo>
                    <a:pt x="1820" y="805"/>
                  </a:lnTo>
                  <a:lnTo>
                    <a:pt x="1928" y="750"/>
                  </a:lnTo>
                  <a:lnTo>
                    <a:pt x="2040" y="700"/>
                  </a:lnTo>
                  <a:lnTo>
                    <a:pt x="2154" y="654"/>
                  </a:lnTo>
                  <a:lnTo>
                    <a:pt x="2270" y="615"/>
                  </a:lnTo>
                  <a:lnTo>
                    <a:pt x="2390" y="581"/>
                  </a:lnTo>
                  <a:lnTo>
                    <a:pt x="2512" y="553"/>
                  </a:lnTo>
                  <a:lnTo>
                    <a:pt x="2635" y="531"/>
                  </a:lnTo>
                  <a:lnTo>
                    <a:pt x="2761" y="515"/>
                  </a:lnTo>
                  <a:lnTo>
                    <a:pt x="2889" y="505"/>
                  </a:lnTo>
                  <a:lnTo>
                    <a:pt x="3018" y="502"/>
                  </a:lnTo>
                  <a:lnTo>
                    <a:pt x="3031" y="502"/>
                  </a:lnTo>
                  <a:lnTo>
                    <a:pt x="3044" y="501"/>
                  </a:lnTo>
                  <a:lnTo>
                    <a:pt x="3056" y="499"/>
                  </a:lnTo>
                  <a:lnTo>
                    <a:pt x="3068" y="497"/>
                  </a:lnTo>
                  <a:lnTo>
                    <a:pt x="3080" y="494"/>
                  </a:lnTo>
                  <a:lnTo>
                    <a:pt x="3092" y="491"/>
                  </a:lnTo>
                  <a:lnTo>
                    <a:pt x="3104" y="487"/>
                  </a:lnTo>
                  <a:lnTo>
                    <a:pt x="3115" y="482"/>
                  </a:lnTo>
                  <a:lnTo>
                    <a:pt x="3126" y="477"/>
                  </a:lnTo>
                  <a:lnTo>
                    <a:pt x="3137" y="472"/>
                  </a:lnTo>
                  <a:lnTo>
                    <a:pt x="3148" y="466"/>
                  </a:lnTo>
                  <a:lnTo>
                    <a:pt x="3158" y="459"/>
                  </a:lnTo>
                  <a:lnTo>
                    <a:pt x="3168" y="452"/>
                  </a:lnTo>
                  <a:lnTo>
                    <a:pt x="3177" y="445"/>
                  </a:lnTo>
                  <a:lnTo>
                    <a:pt x="3186" y="437"/>
                  </a:lnTo>
                  <a:lnTo>
                    <a:pt x="3196" y="429"/>
                  </a:lnTo>
                  <a:lnTo>
                    <a:pt x="3204" y="420"/>
                  </a:lnTo>
                  <a:lnTo>
                    <a:pt x="3212" y="411"/>
                  </a:lnTo>
                  <a:lnTo>
                    <a:pt x="3219" y="402"/>
                  </a:lnTo>
                  <a:lnTo>
                    <a:pt x="3226" y="391"/>
                  </a:lnTo>
                  <a:lnTo>
                    <a:pt x="3233" y="381"/>
                  </a:lnTo>
                  <a:lnTo>
                    <a:pt x="3239" y="370"/>
                  </a:lnTo>
                  <a:lnTo>
                    <a:pt x="3244" y="359"/>
                  </a:lnTo>
                  <a:lnTo>
                    <a:pt x="3249" y="348"/>
                  </a:lnTo>
                  <a:lnTo>
                    <a:pt x="3254" y="337"/>
                  </a:lnTo>
                  <a:lnTo>
                    <a:pt x="3258" y="325"/>
                  </a:lnTo>
                  <a:lnTo>
                    <a:pt x="3261" y="314"/>
                  </a:lnTo>
                  <a:lnTo>
                    <a:pt x="3264" y="301"/>
                  </a:lnTo>
                  <a:lnTo>
                    <a:pt x="3266" y="289"/>
                  </a:lnTo>
                  <a:lnTo>
                    <a:pt x="3268" y="277"/>
                  </a:lnTo>
                  <a:lnTo>
                    <a:pt x="3269" y="264"/>
                  </a:lnTo>
                  <a:lnTo>
                    <a:pt x="3269" y="251"/>
                  </a:lnTo>
                  <a:lnTo>
                    <a:pt x="3269" y="238"/>
                  </a:lnTo>
                  <a:lnTo>
                    <a:pt x="3268" y="226"/>
                  </a:lnTo>
                  <a:lnTo>
                    <a:pt x="3266" y="213"/>
                  </a:lnTo>
                  <a:lnTo>
                    <a:pt x="3264" y="201"/>
                  </a:lnTo>
                  <a:lnTo>
                    <a:pt x="3261" y="189"/>
                  </a:lnTo>
                  <a:lnTo>
                    <a:pt x="3258" y="177"/>
                  </a:lnTo>
                  <a:lnTo>
                    <a:pt x="3254" y="165"/>
                  </a:lnTo>
                  <a:lnTo>
                    <a:pt x="3249" y="154"/>
                  </a:lnTo>
                  <a:lnTo>
                    <a:pt x="3244" y="143"/>
                  </a:lnTo>
                  <a:lnTo>
                    <a:pt x="3239" y="132"/>
                  </a:lnTo>
                  <a:lnTo>
                    <a:pt x="3233" y="120"/>
                  </a:lnTo>
                  <a:lnTo>
                    <a:pt x="3226" y="110"/>
                  </a:lnTo>
                  <a:lnTo>
                    <a:pt x="3219" y="100"/>
                  </a:lnTo>
                  <a:lnTo>
                    <a:pt x="3212" y="91"/>
                  </a:lnTo>
                  <a:lnTo>
                    <a:pt x="3204" y="82"/>
                  </a:lnTo>
                  <a:lnTo>
                    <a:pt x="3196" y="73"/>
                  </a:lnTo>
                  <a:lnTo>
                    <a:pt x="3186" y="65"/>
                  </a:lnTo>
                  <a:lnTo>
                    <a:pt x="3177" y="57"/>
                  </a:lnTo>
                  <a:lnTo>
                    <a:pt x="3168" y="50"/>
                  </a:lnTo>
                  <a:lnTo>
                    <a:pt x="3158" y="43"/>
                  </a:lnTo>
                  <a:lnTo>
                    <a:pt x="3148" y="36"/>
                  </a:lnTo>
                  <a:lnTo>
                    <a:pt x="3137" y="30"/>
                  </a:lnTo>
                  <a:lnTo>
                    <a:pt x="3126" y="25"/>
                  </a:lnTo>
                  <a:lnTo>
                    <a:pt x="3115" y="20"/>
                  </a:lnTo>
                  <a:lnTo>
                    <a:pt x="3104" y="15"/>
                  </a:lnTo>
                  <a:lnTo>
                    <a:pt x="3092" y="11"/>
                  </a:lnTo>
                  <a:lnTo>
                    <a:pt x="3080" y="8"/>
                  </a:lnTo>
                  <a:lnTo>
                    <a:pt x="3068" y="5"/>
                  </a:lnTo>
                  <a:lnTo>
                    <a:pt x="3056" y="3"/>
                  </a:lnTo>
                  <a:lnTo>
                    <a:pt x="3044" y="1"/>
                  </a:lnTo>
                  <a:lnTo>
                    <a:pt x="3031" y="0"/>
                  </a:lnTo>
                  <a:lnTo>
                    <a:pt x="3018"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350">
                <a:latin typeface="微软雅黑" panose="020b0503020204020204" pitchFamily="34" charset="-122"/>
                <a:ea typeface="微软雅黑" panose="020b0503020204020204" pitchFamily="34" charset="-122"/>
              </a:endParaRPr>
            </a:p>
          </p:txBody>
        </p:sp>
      </p:grpSp>
      <p:grpSp>
        <p:nvGrpSpPr>
          <p:cNvPr id="51" name="Group 50"/>
          <p:cNvGrpSpPr/>
          <p:nvPr>
            <p:custDataLst>
              <p:tags r:id="rId18"/>
            </p:custDataLst>
          </p:nvPr>
        </p:nvGrpSpPr>
        <p:grpSpPr>
          <a:xfrm>
            <a:off x="6196904" y="4159932"/>
            <a:ext cx="544687" cy="545939"/>
            <a:chOff x="6826250" y="4151313"/>
            <a:chExt cx="690563" cy="692151"/>
          </a:xfrm>
          <a:solidFill>
            <a:sysClr val="window" lastClr="FFFFFF"/>
          </a:solidFill>
        </p:grpSpPr>
        <p:sp>
          <p:nvSpPr>
            <p:cNvPr id="52" name="Freeform 228"/>
            <p:cNvSpPr>
              <a:spLocks noEditPoints="1"/>
            </p:cNvSpPr>
            <p:nvPr>
              <p:custDataLst>
                <p:tags r:id="rId19"/>
              </p:custDataLst>
            </p:nvPr>
          </p:nvSpPr>
          <p:spPr bwMode="auto">
            <a:xfrm>
              <a:off x="6826250" y="4216401"/>
              <a:ext cx="628650" cy="627063"/>
            </a:xfrm>
            <a:custGeom>
              <a:gdLst>
                <a:gd name="T0" fmla="*/ 12770 w 14656"/>
                <a:gd name="T1" fmla="*/ 6106 h 14620"/>
                <a:gd name="T2" fmla="*/ 12640 w 14656"/>
                <a:gd name="T3" fmla="*/ 6115 h 14620"/>
                <a:gd name="T4" fmla="*/ 12519 w 14656"/>
                <a:gd name="T5" fmla="*/ 6055 h 14620"/>
                <a:gd name="T6" fmla="*/ 9966 w 14656"/>
                <a:gd name="T7" fmla="*/ 5994 h 14620"/>
                <a:gd name="T8" fmla="*/ 8414 w 14656"/>
                <a:gd name="T9" fmla="*/ 5281 h 14620"/>
                <a:gd name="T10" fmla="*/ 6782 w 14656"/>
                <a:gd name="T11" fmla="*/ 4968 h 14620"/>
                <a:gd name="T12" fmla="*/ 5698 w 14656"/>
                <a:gd name="T13" fmla="*/ 4822 h 14620"/>
                <a:gd name="T14" fmla="*/ 8599 w 14656"/>
                <a:gd name="T15" fmla="*/ 2123 h 14620"/>
                <a:gd name="T16" fmla="*/ 8551 w 14656"/>
                <a:gd name="T17" fmla="*/ 1998 h 14620"/>
                <a:gd name="T18" fmla="*/ 8574 w 14656"/>
                <a:gd name="T19" fmla="*/ 1868 h 14620"/>
                <a:gd name="T20" fmla="*/ 9364 w 14656"/>
                <a:gd name="T21" fmla="*/ 1057 h 14620"/>
                <a:gd name="T22" fmla="*/ 9489 w 14656"/>
                <a:gd name="T23" fmla="*/ 1010 h 14620"/>
                <a:gd name="T24" fmla="*/ 9619 w 14656"/>
                <a:gd name="T25" fmla="*/ 1032 h 14620"/>
                <a:gd name="T26" fmla="*/ 13601 w 14656"/>
                <a:gd name="T27" fmla="*/ 5006 h 14620"/>
                <a:gd name="T28" fmla="*/ 13650 w 14656"/>
                <a:gd name="T29" fmla="*/ 5131 h 14620"/>
                <a:gd name="T30" fmla="*/ 13627 w 14656"/>
                <a:gd name="T31" fmla="*/ 5261 h 14620"/>
                <a:gd name="T32" fmla="*/ 8336 w 14656"/>
                <a:gd name="T33" fmla="*/ 13377 h 14620"/>
                <a:gd name="T34" fmla="*/ 8074 w 14656"/>
                <a:gd name="T35" fmla="*/ 13585 h 14620"/>
                <a:gd name="T36" fmla="*/ 7781 w 14656"/>
                <a:gd name="T37" fmla="*/ 13595 h 14620"/>
                <a:gd name="T38" fmla="*/ 7556 w 14656"/>
                <a:gd name="T39" fmla="*/ 13465 h 14620"/>
                <a:gd name="T40" fmla="*/ 1014 w 14656"/>
                <a:gd name="T41" fmla="*/ 6852 h 14620"/>
                <a:gd name="T42" fmla="*/ 1065 w 14656"/>
                <a:gd name="T43" fmla="*/ 6524 h 14620"/>
                <a:gd name="T44" fmla="*/ 1308 w 14656"/>
                <a:gd name="T45" fmla="*/ 6300 h 14620"/>
                <a:gd name="T46" fmla="*/ 6805 w 14656"/>
                <a:gd name="T47" fmla="*/ 5480 h 14620"/>
                <a:gd name="T48" fmla="*/ 8979 w 14656"/>
                <a:gd name="T49" fmla="*/ 6023 h 14620"/>
                <a:gd name="T50" fmla="*/ 10402 w 14656"/>
                <a:gd name="T51" fmla="*/ 369 h 14620"/>
                <a:gd name="T52" fmla="*/ 10132 w 14656"/>
                <a:gd name="T53" fmla="*/ 163 h 14620"/>
                <a:gd name="T54" fmla="*/ 9820 w 14656"/>
                <a:gd name="T55" fmla="*/ 38 h 14620"/>
                <a:gd name="T56" fmla="*/ 9482 w 14656"/>
                <a:gd name="T57" fmla="*/ 0 h 14620"/>
                <a:gd name="T58" fmla="*/ 9147 w 14656"/>
                <a:gd name="T59" fmla="*/ 55 h 14620"/>
                <a:gd name="T60" fmla="*/ 8841 w 14656"/>
                <a:gd name="T61" fmla="*/ 195 h 14620"/>
                <a:gd name="T62" fmla="*/ 7892 w 14656"/>
                <a:gd name="T63" fmla="*/ 1104 h 14620"/>
                <a:gd name="T64" fmla="*/ 7692 w 14656"/>
                <a:gd name="T65" fmla="*/ 1380 h 14620"/>
                <a:gd name="T66" fmla="*/ 7576 w 14656"/>
                <a:gd name="T67" fmla="*/ 1695 h 14620"/>
                <a:gd name="T68" fmla="*/ 7548 w 14656"/>
                <a:gd name="T69" fmla="*/ 2062 h 14620"/>
                <a:gd name="T70" fmla="*/ 7669 w 14656"/>
                <a:gd name="T71" fmla="*/ 2522 h 14620"/>
                <a:gd name="T72" fmla="*/ 623 w 14656"/>
                <a:gd name="T73" fmla="*/ 5539 h 14620"/>
                <a:gd name="T74" fmla="*/ 274 w 14656"/>
                <a:gd name="T75" fmla="*/ 5894 h 14620"/>
                <a:gd name="T76" fmla="*/ 58 w 14656"/>
                <a:gd name="T77" fmla="*/ 6345 h 14620"/>
                <a:gd name="T78" fmla="*/ 3 w 14656"/>
                <a:gd name="T79" fmla="*/ 6850 h 14620"/>
                <a:gd name="T80" fmla="*/ 114 w 14656"/>
                <a:gd name="T81" fmla="*/ 7337 h 14620"/>
                <a:gd name="T82" fmla="*/ 382 w 14656"/>
                <a:gd name="T83" fmla="*/ 7767 h 14620"/>
                <a:gd name="T84" fmla="*/ 7067 w 14656"/>
                <a:gd name="T85" fmla="*/ 14362 h 14620"/>
                <a:gd name="T86" fmla="*/ 7416 w 14656"/>
                <a:gd name="T87" fmla="*/ 14537 h 14620"/>
                <a:gd name="T88" fmla="*/ 7800 w 14656"/>
                <a:gd name="T89" fmla="*/ 14616 h 14620"/>
                <a:gd name="T90" fmla="*/ 8103 w 14656"/>
                <a:gd name="T91" fmla="*/ 14608 h 14620"/>
                <a:gd name="T92" fmla="*/ 8574 w 14656"/>
                <a:gd name="T93" fmla="*/ 14467 h 14620"/>
                <a:gd name="T94" fmla="*/ 8985 w 14656"/>
                <a:gd name="T95" fmla="*/ 14171 h 14620"/>
                <a:gd name="T96" fmla="*/ 9276 w 14656"/>
                <a:gd name="T97" fmla="*/ 13754 h 14620"/>
                <a:gd name="T98" fmla="*/ 12327 w 14656"/>
                <a:gd name="T99" fmla="*/ 7076 h 14620"/>
                <a:gd name="T100" fmla="*/ 12781 w 14656"/>
                <a:gd name="T101" fmla="*/ 7126 h 14620"/>
                <a:gd name="T102" fmla="*/ 13112 w 14656"/>
                <a:gd name="T103" fmla="*/ 7056 h 14620"/>
                <a:gd name="T104" fmla="*/ 13410 w 14656"/>
                <a:gd name="T105" fmla="*/ 6900 h 14620"/>
                <a:gd name="T106" fmla="*/ 14350 w 14656"/>
                <a:gd name="T107" fmla="*/ 5980 h 14620"/>
                <a:gd name="T108" fmla="*/ 14535 w 14656"/>
                <a:gd name="T109" fmla="*/ 5696 h 14620"/>
                <a:gd name="T110" fmla="*/ 14637 w 14656"/>
                <a:gd name="T111" fmla="*/ 5373 h 14620"/>
                <a:gd name="T112" fmla="*/ 14649 w 14656"/>
                <a:gd name="T113" fmla="*/ 5030 h 14620"/>
                <a:gd name="T114" fmla="*/ 14572 w 14656"/>
                <a:gd name="T115" fmla="*/ 4701 h 14620"/>
                <a:gd name="T116" fmla="*/ 14410 w 14656"/>
                <a:gd name="T117" fmla="*/ 4405 h 146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4656" h="14620">
                  <a:moveTo>
                    <a:pt x="13576" y="5334"/>
                  </a:moveTo>
                  <a:lnTo>
                    <a:pt x="12866" y="6046"/>
                  </a:lnTo>
                  <a:lnTo>
                    <a:pt x="12856" y="6055"/>
                  </a:lnTo>
                  <a:lnTo>
                    <a:pt x="12847" y="6064"/>
                  </a:lnTo>
                  <a:lnTo>
                    <a:pt x="12837" y="6071"/>
                  </a:lnTo>
                  <a:lnTo>
                    <a:pt x="12826" y="6079"/>
                  </a:lnTo>
                  <a:lnTo>
                    <a:pt x="12816" y="6085"/>
                  </a:lnTo>
                  <a:lnTo>
                    <a:pt x="12805" y="6091"/>
                  </a:lnTo>
                  <a:lnTo>
                    <a:pt x="12794" y="6097"/>
                  </a:lnTo>
                  <a:lnTo>
                    <a:pt x="12782" y="6102"/>
                  </a:lnTo>
                  <a:lnTo>
                    <a:pt x="12770" y="6106"/>
                  </a:lnTo>
                  <a:lnTo>
                    <a:pt x="12759" y="6110"/>
                  </a:lnTo>
                  <a:lnTo>
                    <a:pt x="12747" y="6113"/>
                  </a:lnTo>
                  <a:lnTo>
                    <a:pt x="12735" y="6115"/>
                  </a:lnTo>
                  <a:lnTo>
                    <a:pt x="12723" y="6117"/>
                  </a:lnTo>
                  <a:lnTo>
                    <a:pt x="12712" y="6119"/>
                  </a:lnTo>
                  <a:lnTo>
                    <a:pt x="12700" y="6120"/>
                  </a:lnTo>
                  <a:lnTo>
                    <a:pt x="12688" y="6120"/>
                  </a:lnTo>
                  <a:lnTo>
                    <a:pt x="12676" y="6120"/>
                  </a:lnTo>
                  <a:lnTo>
                    <a:pt x="12664" y="6119"/>
                  </a:lnTo>
                  <a:lnTo>
                    <a:pt x="12652" y="6117"/>
                  </a:lnTo>
                  <a:lnTo>
                    <a:pt x="12640" y="6115"/>
                  </a:lnTo>
                  <a:lnTo>
                    <a:pt x="12628" y="6113"/>
                  </a:lnTo>
                  <a:lnTo>
                    <a:pt x="12615" y="6110"/>
                  </a:lnTo>
                  <a:lnTo>
                    <a:pt x="12604" y="6106"/>
                  </a:lnTo>
                  <a:lnTo>
                    <a:pt x="12593" y="6102"/>
                  </a:lnTo>
                  <a:lnTo>
                    <a:pt x="12581" y="6097"/>
                  </a:lnTo>
                  <a:lnTo>
                    <a:pt x="12571" y="6091"/>
                  </a:lnTo>
                  <a:lnTo>
                    <a:pt x="12560" y="6085"/>
                  </a:lnTo>
                  <a:lnTo>
                    <a:pt x="12549" y="6079"/>
                  </a:lnTo>
                  <a:lnTo>
                    <a:pt x="12539" y="6071"/>
                  </a:lnTo>
                  <a:lnTo>
                    <a:pt x="12529" y="6064"/>
                  </a:lnTo>
                  <a:lnTo>
                    <a:pt x="12519" y="6055"/>
                  </a:lnTo>
                  <a:lnTo>
                    <a:pt x="12510" y="6046"/>
                  </a:lnTo>
                  <a:lnTo>
                    <a:pt x="11621" y="5156"/>
                  </a:lnTo>
                  <a:lnTo>
                    <a:pt x="10900" y="6965"/>
                  </a:lnTo>
                  <a:lnTo>
                    <a:pt x="10961" y="6813"/>
                  </a:lnTo>
                  <a:lnTo>
                    <a:pt x="10819" y="6674"/>
                  </a:lnTo>
                  <a:lnTo>
                    <a:pt x="10677" y="6544"/>
                  </a:lnTo>
                  <a:lnTo>
                    <a:pt x="10534" y="6420"/>
                  </a:lnTo>
                  <a:lnTo>
                    <a:pt x="10392" y="6304"/>
                  </a:lnTo>
                  <a:lnTo>
                    <a:pt x="10251" y="6194"/>
                  </a:lnTo>
                  <a:lnTo>
                    <a:pt x="10108" y="6091"/>
                  </a:lnTo>
                  <a:lnTo>
                    <a:pt x="9966" y="5994"/>
                  </a:lnTo>
                  <a:lnTo>
                    <a:pt x="9823" y="5905"/>
                  </a:lnTo>
                  <a:lnTo>
                    <a:pt x="9681" y="5820"/>
                  </a:lnTo>
                  <a:lnTo>
                    <a:pt x="9539" y="5740"/>
                  </a:lnTo>
                  <a:lnTo>
                    <a:pt x="9397" y="5667"/>
                  </a:lnTo>
                  <a:lnTo>
                    <a:pt x="9257" y="5598"/>
                  </a:lnTo>
                  <a:lnTo>
                    <a:pt x="9115" y="5535"/>
                  </a:lnTo>
                  <a:lnTo>
                    <a:pt x="8974" y="5475"/>
                  </a:lnTo>
                  <a:lnTo>
                    <a:pt x="8833" y="5421"/>
                  </a:lnTo>
                  <a:lnTo>
                    <a:pt x="8693" y="5370"/>
                  </a:lnTo>
                  <a:lnTo>
                    <a:pt x="8553" y="5324"/>
                  </a:lnTo>
                  <a:lnTo>
                    <a:pt x="8414" y="5281"/>
                  </a:lnTo>
                  <a:lnTo>
                    <a:pt x="8275" y="5241"/>
                  </a:lnTo>
                  <a:lnTo>
                    <a:pt x="8136" y="5205"/>
                  </a:lnTo>
                  <a:lnTo>
                    <a:pt x="7997" y="5172"/>
                  </a:lnTo>
                  <a:lnTo>
                    <a:pt x="7860" y="5141"/>
                  </a:lnTo>
                  <a:lnTo>
                    <a:pt x="7723" y="5113"/>
                  </a:lnTo>
                  <a:lnTo>
                    <a:pt x="7587" y="5088"/>
                  </a:lnTo>
                  <a:lnTo>
                    <a:pt x="7451" y="5065"/>
                  </a:lnTo>
                  <a:lnTo>
                    <a:pt x="7315" y="5043"/>
                  </a:lnTo>
                  <a:lnTo>
                    <a:pt x="7180" y="5022"/>
                  </a:lnTo>
                  <a:lnTo>
                    <a:pt x="7047" y="5003"/>
                  </a:lnTo>
                  <a:lnTo>
                    <a:pt x="6782" y="4968"/>
                  </a:lnTo>
                  <a:lnTo>
                    <a:pt x="6519" y="4936"/>
                  </a:lnTo>
                  <a:lnTo>
                    <a:pt x="6436" y="4926"/>
                  </a:lnTo>
                  <a:lnTo>
                    <a:pt x="6354" y="4915"/>
                  </a:lnTo>
                  <a:lnTo>
                    <a:pt x="6270" y="4905"/>
                  </a:lnTo>
                  <a:lnTo>
                    <a:pt x="6188" y="4893"/>
                  </a:lnTo>
                  <a:lnTo>
                    <a:pt x="6105" y="4882"/>
                  </a:lnTo>
                  <a:lnTo>
                    <a:pt x="6024" y="4871"/>
                  </a:lnTo>
                  <a:lnTo>
                    <a:pt x="5942" y="4859"/>
                  </a:lnTo>
                  <a:lnTo>
                    <a:pt x="5861" y="4847"/>
                  </a:lnTo>
                  <a:lnTo>
                    <a:pt x="5779" y="4835"/>
                  </a:lnTo>
                  <a:lnTo>
                    <a:pt x="5698" y="4822"/>
                  </a:lnTo>
                  <a:lnTo>
                    <a:pt x="5617" y="4809"/>
                  </a:lnTo>
                  <a:lnTo>
                    <a:pt x="5537" y="4795"/>
                  </a:lnTo>
                  <a:lnTo>
                    <a:pt x="5456" y="4779"/>
                  </a:lnTo>
                  <a:lnTo>
                    <a:pt x="5376" y="4764"/>
                  </a:lnTo>
                  <a:lnTo>
                    <a:pt x="5296" y="4748"/>
                  </a:lnTo>
                  <a:lnTo>
                    <a:pt x="5216" y="4731"/>
                  </a:lnTo>
                  <a:lnTo>
                    <a:pt x="9487" y="3017"/>
                  </a:lnTo>
                  <a:lnTo>
                    <a:pt x="8624" y="2152"/>
                  </a:lnTo>
                  <a:lnTo>
                    <a:pt x="8615" y="2143"/>
                  </a:lnTo>
                  <a:lnTo>
                    <a:pt x="8607" y="2133"/>
                  </a:lnTo>
                  <a:lnTo>
                    <a:pt x="8599" y="2123"/>
                  </a:lnTo>
                  <a:lnTo>
                    <a:pt x="8592" y="2113"/>
                  </a:lnTo>
                  <a:lnTo>
                    <a:pt x="8586" y="2102"/>
                  </a:lnTo>
                  <a:lnTo>
                    <a:pt x="8580" y="2091"/>
                  </a:lnTo>
                  <a:lnTo>
                    <a:pt x="8574" y="2080"/>
                  </a:lnTo>
                  <a:lnTo>
                    <a:pt x="8569" y="2068"/>
                  </a:lnTo>
                  <a:lnTo>
                    <a:pt x="8565" y="2057"/>
                  </a:lnTo>
                  <a:lnTo>
                    <a:pt x="8561" y="2046"/>
                  </a:lnTo>
                  <a:lnTo>
                    <a:pt x="8558" y="2034"/>
                  </a:lnTo>
                  <a:lnTo>
                    <a:pt x="8555" y="2022"/>
                  </a:lnTo>
                  <a:lnTo>
                    <a:pt x="8553" y="2010"/>
                  </a:lnTo>
                  <a:lnTo>
                    <a:pt x="8551" y="1998"/>
                  </a:lnTo>
                  <a:lnTo>
                    <a:pt x="8550" y="1986"/>
                  </a:lnTo>
                  <a:lnTo>
                    <a:pt x="8550" y="1974"/>
                  </a:lnTo>
                  <a:lnTo>
                    <a:pt x="8550" y="1961"/>
                  </a:lnTo>
                  <a:lnTo>
                    <a:pt x="8551" y="1949"/>
                  </a:lnTo>
                  <a:lnTo>
                    <a:pt x="8553" y="1938"/>
                  </a:lnTo>
                  <a:lnTo>
                    <a:pt x="8555" y="1926"/>
                  </a:lnTo>
                  <a:lnTo>
                    <a:pt x="8558" y="1914"/>
                  </a:lnTo>
                  <a:lnTo>
                    <a:pt x="8562" y="1902"/>
                  </a:lnTo>
                  <a:lnTo>
                    <a:pt x="8565" y="1891"/>
                  </a:lnTo>
                  <a:lnTo>
                    <a:pt x="8570" y="1879"/>
                  </a:lnTo>
                  <a:lnTo>
                    <a:pt x="8574" y="1868"/>
                  </a:lnTo>
                  <a:lnTo>
                    <a:pt x="8580" y="1857"/>
                  </a:lnTo>
                  <a:lnTo>
                    <a:pt x="8586" y="1845"/>
                  </a:lnTo>
                  <a:lnTo>
                    <a:pt x="8593" y="1835"/>
                  </a:lnTo>
                  <a:lnTo>
                    <a:pt x="8600" y="1825"/>
                  </a:lnTo>
                  <a:lnTo>
                    <a:pt x="8608" y="1815"/>
                  </a:lnTo>
                  <a:lnTo>
                    <a:pt x="8616" y="1805"/>
                  </a:lnTo>
                  <a:lnTo>
                    <a:pt x="8625" y="1796"/>
                  </a:lnTo>
                  <a:lnTo>
                    <a:pt x="9335" y="1082"/>
                  </a:lnTo>
                  <a:lnTo>
                    <a:pt x="9344" y="1073"/>
                  </a:lnTo>
                  <a:lnTo>
                    <a:pt x="9354" y="1065"/>
                  </a:lnTo>
                  <a:lnTo>
                    <a:pt x="9364" y="1057"/>
                  </a:lnTo>
                  <a:lnTo>
                    <a:pt x="9374" y="1050"/>
                  </a:lnTo>
                  <a:lnTo>
                    <a:pt x="9385" y="1043"/>
                  </a:lnTo>
                  <a:lnTo>
                    <a:pt x="9396" y="1037"/>
                  </a:lnTo>
                  <a:lnTo>
                    <a:pt x="9408" y="1032"/>
                  </a:lnTo>
                  <a:lnTo>
                    <a:pt x="9419" y="1027"/>
                  </a:lnTo>
                  <a:lnTo>
                    <a:pt x="9430" y="1023"/>
                  </a:lnTo>
                  <a:lnTo>
                    <a:pt x="9442" y="1019"/>
                  </a:lnTo>
                  <a:lnTo>
                    <a:pt x="9454" y="1016"/>
                  </a:lnTo>
                  <a:lnTo>
                    <a:pt x="9465" y="1013"/>
                  </a:lnTo>
                  <a:lnTo>
                    <a:pt x="9477" y="1011"/>
                  </a:lnTo>
                  <a:lnTo>
                    <a:pt x="9489" y="1010"/>
                  </a:lnTo>
                  <a:lnTo>
                    <a:pt x="9501" y="1009"/>
                  </a:lnTo>
                  <a:lnTo>
                    <a:pt x="9513" y="1009"/>
                  </a:lnTo>
                  <a:lnTo>
                    <a:pt x="9525" y="1009"/>
                  </a:lnTo>
                  <a:lnTo>
                    <a:pt x="9537" y="1010"/>
                  </a:lnTo>
                  <a:lnTo>
                    <a:pt x="9549" y="1011"/>
                  </a:lnTo>
                  <a:lnTo>
                    <a:pt x="9561" y="1013"/>
                  </a:lnTo>
                  <a:lnTo>
                    <a:pt x="9574" y="1016"/>
                  </a:lnTo>
                  <a:lnTo>
                    <a:pt x="9585" y="1019"/>
                  </a:lnTo>
                  <a:lnTo>
                    <a:pt x="9597" y="1023"/>
                  </a:lnTo>
                  <a:lnTo>
                    <a:pt x="9608" y="1027"/>
                  </a:lnTo>
                  <a:lnTo>
                    <a:pt x="9619" y="1032"/>
                  </a:lnTo>
                  <a:lnTo>
                    <a:pt x="9630" y="1037"/>
                  </a:lnTo>
                  <a:lnTo>
                    <a:pt x="9641" y="1043"/>
                  </a:lnTo>
                  <a:lnTo>
                    <a:pt x="9651" y="1050"/>
                  </a:lnTo>
                  <a:lnTo>
                    <a:pt x="9662" y="1057"/>
                  </a:lnTo>
                  <a:lnTo>
                    <a:pt x="9672" y="1065"/>
                  </a:lnTo>
                  <a:lnTo>
                    <a:pt x="9681" y="1073"/>
                  </a:lnTo>
                  <a:lnTo>
                    <a:pt x="9691" y="1082"/>
                  </a:lnTo>
                  <a:lnTo>
                    <a:pt x="13576" y="4978"/>
                  </a:lnTo>
                  <a:lnTo>
                    <a:pt x="13585" y="4987"/>
                  </a:lnTo>
                  <a:lnTo>
                    <a:pt x="13593" y="4996"/>
                  </a:lnTo>
                  <a:lnTo>
                    <a:pt x="13601" y="5006"/>
                  </a:lnTo>
                  <a:lnTo>
                    <a:pt x="13608" y="5017"/>
                  </a:lnTo>
                  <a:lnTo>
                    <a:pt x="13615" y="5028"/>
                  </a:lnTo>
                  <a:lnTo>
                    <a:pt x="13621" y="5039"/>
                  </a:lnTo>
                  <a:lnTo>
                    <a:pt x="13627" y="5050"/>
                  </a:lnTo>
                  <a:lnTo>
                    <a:pt x="13631" y="5061"/>
                  </a:lnTo>
                  <a:lnTo>
                    <a:pt x="13636" y="5073"/>
                  </a:lnTo>
                  <a:lnTo>
                    <a:pt x="13641" y="5084"/>
                  </a:lnTo>
                  <a:lnTo>
                    <a:pt x="13644" y="5096"/>
                  </a:lnTo>
                  <a:lnTo>
                    <a:pt x="13646" y="5107"/>
                  </a:lnTo>
                  <a:lnTo>
                    <a:pt x="13648" y="5119"/>
                  </a:lnTo>
                  <a:lnTo>
                    <a:pt x="13650" y="5131"/>
                  </a:lnTo>
                  <a:lnTo>
                    <a:pt x="13651" y="5143"/>
                  </a:lnTo>
                  <a:lnTo>
                    <a:pt x="13651" y="5156"/>
                  </a:lnTo>
                  <a:lnTo>
                    <a:pt x="13651" y="5168"/>
                  </a:lnTo>
                  <a:lnTo>
                    <a:pt x="13650" y="5180"/>
                  </a:lnTo>
                  <a:lnTo>
                    <a:pt x="13648" y="5192"/>
                  </a:lnTo>
                  <a:lnTo>
                    <a:pt x="13646" y="5204"/>
                  </a:lnTo>
                  <a:lnTo>
                    <a:pt x="13644" y="5216"/>
                  </a:lnTo>
                  <a:lnTo>
                    <a:pt x="13641" y="5227"/>
                  </a:lnTo>
                  <a:lnTo>
                    <a:pt x="13636" y="5239"/>
                  </a:lnTo>
                  <a:lnTo>
                    <a:pt x="13631" y="5250"/>
                  </a:lnTo>
                  <a:lnTo>
                    <a:pt x="13627" y="5261"/>
                  </a:lnTo>
                  <a:lnTo>
                    <a:pt x="13621" y="5273"/>
                  </a:lnTo>
                  <a:lnTo>
                    <a:pt x="13615" y="5284"/>
                  </a:lnTo>
                  <a:lnTo>
                    <a:pt x="13608" y="5295"/>
                  </a:lnTo>
                  <a:lnTo>
                    <a:pt x="13601" y="5305"/>
                  </a:lnTo>
                  <a:lnTo>
                    <a:pt x="13593" y="5315"/>
                  </a:lnTo>
                  <a:lnTo>
                    <a:pt x="13585" y="5325"/>
                  </a:lnTo>
                  <a:lnTo>
                    <a:pt x="13576" y="5334"/>
                  </a:lnTo>
                  <a:close/>
                  <a:moveTo>
                    <a:pt x="8378" y="13292"/>
                  </a:moveTo>
                  <a:lnTo>
                    <a:pt x="8366" y="13321"/>
                  </a:lnTo>
                  <a:lnTo>
                    <a:pt x="8352" y="13350"/>
                  </a:lnTo>
                  <a:lnTo>
                    <a:pt x="8336" y="13377"/>
                  </a:lnTo>
                  <a:lnTo>
                    <a:pt x="8318" y="13403"/>
                  </a:lnTo>
                  <a:lnTo>
                    <a:pt x="8300" y="13427"/>
                  </a:lnTo>
                  <a:lnTo>
                    <a:pt x="8280" y="13450"/>
                  </a:lnTo>
                  <a:lnTo>
                    <a:pt x="8258" y="13473"/>
                  </a:lnTo>
                  <a:lnTo>
                    <a:pt x="8235" y="13494"/>
                  </a:lnTo>
                  <a:lnTo>
                    <a:pt x="8210" y="13513"/>
                  </a:lnTo>
                  <a:lnTo>
                    <a:pt x="8185" y="13530"/>
                  </a:lnTo>
                  <a:lnTo>
                    <a:pt x="8159" y="13546"/>
                  </a:lnTo>
                  <a:lnTo>
                    <a:pt x="8132" y="13560"/>
                  </a:lnTo>
                  <a:lnTo>
                    <a:pt x="8104" y="13573"/>
                  </a:lnTo>
                  <a:lnTo>
                    <a:pt x="8074" y="13585"/>
                  </a:lnTo>
                  <a:lnTo>
                    <a:pt x="8044" y="13594"/>
                  </a:lnTo>
                  <a:lnTo>
                    <a:pt x="8013" y="13601"/>
                  </a:lnTo>
                  <a:lnTo>
                    <a:pt x="7985" y="13607"/>
                  </a:lnTo>
                  <a:lnTo>
                    <a:pt x="7956" y="13610"/>
                  </a:lnTo>
                  <a:lnTo>
                    <a:pt x="7927" y="13612"/>
                  </a:lnTo>
                  <a:lnTo>
                    <a:pt x="7899" y="13612"/>
                  </a:lnTo>
                  <a:lnTo>
                    <a:pt x="7874" y="13611"/>
                  </a:lnTo>
                  <a:lnTo>
                    <a:pt x="7850" y="13609"/>
                  </a:lnTo>
                  <a:lnTo>
                    <a:pt x="7827" y="13605"/>
                  </a:lnTo>
                  <a:lnTo>
                    <a:pt x="7804" y="13601"/>
                  </a:lnTo>
                  <a:lnTo>
                    <a:pt x="7781" y="13595"/>
                  </a:lnTo>
                  <a:lnTo>
                    <a:pt x="7758" y="13589"/>
                  </a:lnTo>
                  <a:lnTo>
                    <a:pt x="7736" y="13580"/>
                  </a:lnTo>
                  <a:lnTo>
                    <a:pt x="7714" y="13571"/>
                  </a:lnTo>
                  <a:lnTo>
                    <a:pt x="7691" y="13562"/>
                  </a:lnTo>
                  <a:lnTo>
                    <a:pt x="7670" y="13551"/>
                  </a:lnTo>
                  <a:lnTo>
                    <a:pt x="7650" y="13539"/>
                  </a:lnTo>
                  <a:lnTo>
                    <a:pt x="7630" y="13526"/>
                  </a:lnTo>
                  <a:lnTo>
                    <a:pt x="7610" y="13512"/>
                  </a:lnTo>
                  <a:lnTo>
                    <a:pt x="7591" y="13497"/>
                  </a:lnTo>
                  <a:lnTo>
                    <a:pt x="7573" y="13482"/>
                  </a:lnTo>
                  <a:lnTo>
                    <a:pt x="7556" y="13465"/>
                  </a:lnTo>
                  <a:lnTo>
                    <a:pt x="1154" y="7119"/>
                  </a:lnTo>
                  <a:lnTo>
                    <a:pt x="1133" y="7096"/>
                  </a:lnTo>
                  <a:lnTo>
                    <a:pt x="1113" y="7072"/>
                  </a:lnTo>
                  <a:lnTo>
                    <a:pt x="1094" y="7048"/>
                  </a:lnTo>
                  <a:lnTo>
                    <a:pt x="1078" y="7022"/>
                  </a:lnTo>
                  <a:lnTo>
                    <a:pt x="1063" y="6996"/>
                  </a:lnTo>
                  <a:lnTo>
                    <a:pt x="1050" y="6967"/>
                  </a:lnTo>
                  <a:lnTo>
                    <a:pt x="1038" y="6940"/>
                  </a:lnTo>
                  <a:lnTo>
                    <a:pt x="1029" y="6911"/>
                  </a:lnTo>
                  <a:lnTo>
                    <a:pt x="1021" y="6882"/>
                  </a:lnTo>
                  <a:lnTo>
                    <a:pt x="1014" y="6852"/>
                  </a:lnTo>
                  <a:lnTo>
                    <a:pt x="1010" y="6822"/>
                  </a:lnTo>
                  <a:lnTo>
                    <a:pt x="1007" y="6792"/>
                  </a:lnTo>
                  <a:lnTo>
                    <a:pt x="1006" y="6761"/>
                  </a:lnTo>
                  <a:lnTo>
                    <a:pt x="1007" y="6730"/>
                  </a:lnTo>
                  <a:lnTo>
                    <a:pt x="1010" y="6699"/>
                  </a:lnTo>
                  <a:lnTo>
                    <a:pt x="1015" y="6668"/>
                  </a:lnTo>
                  <a:lnTo>
                    <a:pt x="1022" y="6638"/>
                  </a:lnTo>
                  <a:lnTo>
                    <a:pt x="1030" y="6608"/>
                  </a:lnTo>
                  <a:lnTo>
                    <a:pt x="1040" y="6579"/>
                  </a:lnTo>
                  <a:lnTo>
                    <a:pt x="1052" y="6551"/>
                  </a:lnTo>
                  <a:lnTo>
                    <a:pt x="1065" y="6524"/>
                  </a:lnTo>
                  <a:lnTo>
                    <a:pt x="1080" y="6498"/>
                  </a:lnTo>
                  <a:lnTo>
                    <a:pt x="1097" y="6472"/>
                  </a:lnTo>
                  <a:lnTo>
                    <a:pt x="1116" y="6448"/>
                  </a:lnTo>
                  <a:lnTo>
                    <a:pt x="1136" y="6425"/>
                  </a:lnTo>
                  <a:lnTo>
                    <a:pt x="1156" y="6403"/>
                  </a:lnTo>
                  <a:lnTo>
                    <a:pt x="1179" y="6383"/>
                  </a:lnTo>
                  <a:lnTo>
                    <a:pt x="1202" y="6363"/>
                  </a:lnTo>
                  <a:lnTo>
                    <a:pt x="1227" y="6345"/>
                  </a:lnTo>
                  <a:lnTo>
                    <a:pt x="1252" y="6329"/>
                  </a:lnTo>
                  <a:lnTo>
                    <a:pt x="1280" y="6314"/>
                  </a:lnTo>
                  <a:lnTo>
                    <a:pt x="1308" y="6300"/>
                  </a:lnTo>
                  <a:lnTo>
                    <a:pt x="4434" y="5046"/>
                  </a:lnTo>
                  <a:lnTo>
                    <a:pt x="4632" y="5107"/>
                  </a:lnTo>
                  <a:lnTo>
                    <a:pt x="4830" y="5162"/>
                  </a:lnTo>
                  <a:lnTo>
                    <a:pt x="5027" y="5210"/>
                  </a:lnTo>
                  <a:lnTo>
                    <a:pt x="5225" y="5252"/>
                  </a:lnTo>
                  <a:lnTo>
                    <a:pt x="5422" y="5290"/>
                  </a:lnTo>
                  <a:lnTo>
                    <a:pt x="5620" y="5323"/>
                  </a:lnTo>
                  <a:lnTo>
                    <a:pt x="5817" y="5353"/>
                  </a:lnTo>
                  <a:lnTo>
                    <a:pt x="6016" y="5380"/>
                  </a:lnTo>
                  <a:lnTo>
                    <a:pt x="6410" y="5431"/>
                  </a:lnTo>
                  <a:lnTo>
                    <a:pt x="6805" y="5480"/>
                  </a:lnTo>
                  <a:lnTo>
                    <a:pt x="7003" y="5507"/>
                  </a:lnTo>
                  <a:lnTo>
                    <a:pt x="7201" y="5536"/>
                  </a:lnTo>
                  <a:lnTo>
                    <a:pt x="7398" y="5568"/>
                  </a:lnTo>
                  <a:lnTo>
                    <a:pt x="7596" y="5603"/>
                  </a:lnTo>
                  <a:lnTo>
                    <a:pt x="7793" y="5643"/>
                  </a:lnTo>
                  <a:lnTo>
                    <a:pt x="7991" y="5688"/>
                  </a:lnTo>
                  <a:lnTo>
                    <a:pt x="8188" y="5739"/>
                  </a:lnTo>
                  <a:lnTo>
                    <a:pt x="8385" y="5798"/>
                  </a:lnTo>
                  <a:lnTo>
                    <a:pt x="8584" y="5864"/>
                  </a:lnTo>
                  <a:lnTo>
                    <a:pt x="8781" y="5939"/>
                  </a:lnTo>
                  <a:lnTo>
                    <a:pt x="8979" y="6023"/>
                  </a:lnTo>
                  <a:lnTo>
                    <a:pt x="9176" y="6116"/>
                  </a:lnTo>
                  <a:lnTo>
                    <a:pt x="9373" y="6221"/>
                  </a:lnTo>
                  <a:lnTo>
                    <a:pt x="9571" y="6337"/>
                  </a:lnTo>
                  <a:lnTo>
                    <a:pt x="9769" y="6466"/>
                  </a:lnTo>
                  <a:lnTo>
                    <a:pt x="9967" y="6608"/>
                  </a:lnTo>
                  <a:lnTo>
                    <a:pt x="10164" y="6765"/>
                  </a:lnTo>
                  <a:lnTo>
                    <a:pt x="10361" y="6935"/>
                  </a:lnTo>
                  <a:lnTo>
                    <a:pt x="10559" y="7122"/>
                  </a:lnTo>
                  <a:lnTo>
                    <a:pt x="10756" y="7324"/>
                  </a:lnTo>
                  <a:lnTo>
                    <a:pt x="8378" y="13292"/>
                  </a:lnTo>
                  <a:close/>
                  <a:moveTo>
                    <a:pt x="10402" y="369"/>
                  </a:moveTo>
                  <a:lnTo>
                    <a:pt x="10379" y="347"/>
                  </a:lnTo>
                  <a:lnTo>
                    <a:pt x="10356" y="326"/>
                  </a:lnTo>
                  <a:lnTo>
                    <a:pt x="10333" y="305"/>
                  </a:lnTo>
                  <a:lnTo>
                    <a:pt x="10310" y="286"/>
                  </a:lnTo>
                  <a:lnTo>
                    <a:pt x="10286" y="266"/>
                  </a:lnTo>
                  <a:lnTo>
                    <a:pt x="10261" y="247"/>
                  </a:lnTo>
                  <a:lnTo>
                    <a:pt x="10235" y="229"/>
                  </a:lnTo>
                  <a:lnTo>
                    <a:pt x="10210" y="211"/>
                  </a:lnTo>
                  <a:lnTo>
                    <a:pt x="10184" y="195"/>
                  </a:lnTo>
                  <a:lnTo>
                    <a:pt x="10158" y="179"/>
                  </a:lnTo>
                  <a:lnTo>
                    <a:pt x="10132" y="163"/>
                  </a:lnTo>
                  <a:lnTo>
                    <a:pt x="10105" y="148"/>
                  </a:lnTo>
                  <a:lnTo>
                    <a:pt x="10077" y="133"/>
                  </a:lnTo>
                  <a:lnTo>
                    <a:pt x="10050" y="120"/>
                  </a:lnTo>
                  <a:lnTo>
                    <a:pt x="10022" y="108"/>
                  </a:lnTo>
                  <a:lnTo>
                    <a:pt x="9994" y="96"/>
                  </a:lnTo>
                  <a:lnTo>
                    <a:pt x="9966" y="84"/>
                  </a:lnTo>
                  <a:lnTo>
                    <a:pt x="9938" y="74"/>
                  </a:lnTo>
                  <a:lnTo>
                    <a:pt x="9908" y="64"/>
                  </a:lnTo>
                  <a:lnTo>
                    <a:pt x="9879" y="55"/>
                  </a:lnTo>
                  <a:lnTo>
                    <a:pt x="9850" y="46"/>
                  </a:lnTo>
                  <a:lnTo>
                    <a:pt x="9820" y="38"/>
                  </a:lnTo>
                  <a:lnTo>
                    <a:pt x="9791" y="31"/>
                  </a:lnTo>
                  <a:lnTo>
                    <a:pt x="9761" y="25"/>
                  </a:lnTo>
                  <a:lnTo>
                    <a:pt x="9730" y="19"/>
                  </a:lnTo>
                  <a:lnTo>
                    <a:pt x="9699" y="14"/>
                  </a:lnTo>
                  <a:lnTo>
                    <a:pt x="9669" y="9"/>
                  </a:lnTo>
                  <a:lnTo>
                    <a:pt x="9638" y="6"/>
                  </a:lnTo>
                  <a:lnTo>
                    <a:pt x="9607" y="3"/>
                  </a:lnTo>
                  <a:lnTo>
                    <a:pt x="9577" y="2"/>
                  </a:lnTo>
                  <a:lnTo>
                    <a:pt x="9544" y="0"/>
                  </a:lnTo>
                  <a:lnTo>
                    <a:pt x="9513" y="0"/>
                  </a:lnTo>
                  <a:lnTo>
                    <a:pt x="9482" y="0"/>
                  </a:lnTo>
                  <a:lnTo>
                    <a:pt x="9451" y="2"/>
                  </a:lnTo>
                  <a:lnTo>
                    <a:pt x="9420" y="3"/>
                  </a:lnTo>
                  <a:lnTo>
                    <a:pt x="9388" y="6"/>
                  </a:lnTo>
                  <a:lnTo>
                    <a:pt x="9357" y="9"/>
                  </a:lnTo>
                  <a:lnTo>
                    <a:pt x="9327" y="14"/>
                  </a:lnTo>
                  <a:lnTo>
                    <a:pt x="9297" y="19"/>
                  </a:lnTo>
                  <a:lnTo>
                    <a:pt x="9266" y="25"/>
                  </a:lnTo>
                  <a:lnTo>
                    <a:pt x="9236" y="31"/>
                  </a:lnTo>
                  <a:lnTo>
                    <a:pt x="9206" y="38"/>
                  </a:lnTo>
                  <a:lnTo>
                    <a:pt x="9176" y="46"/>
                  </a:lnTo>
                  <a:lnTo>
                    <a:pt x="9147" y="55"/>
                  </a:lnTo>
                  <a:lnTo>
                    <a:pt x="9118" y="64"/>
                  </a:lnTo>
                  <a:lnTo>
                    <a:pt x="9089" y="74"/>
                  </a:lnTo>
                  <a:lnTo>
                    <a:pt x="9060" y="84"/>
                  </a:lnTo>
                  <a:lnTo>
                    <a:pt x="9031" y="96"/>
                  </a:lnTo>
                  <a:lnTo>
                    <a:pt x="9003" y="108"/>
                  </a:lnTo>
                  <a:lnTo>
                    <a:pt x="8976" y="120"/>
                  </a:lnTo>
                  <a:lnTo>
                    <a:pt x="8948" y="134"/>
                  </a:lnTo>
                  <a:lnTo>
                    <a:pt x="8921" y="149"/>
                  </a:lnTo>
                  <a:lnTo>
                    <a:pt x="8894" y="163"/>
                  </a:lnTo>
                  <a:lnTo>
                    <a:pt x="8867" y="179"/>
                  </a:lnTo>
                  <a:lnTo>
                    <a:pt x="8841" y="195"/>
                  </a:lnTo>
                  <a:lnTo>
                    <a:pt x="8816" y="211"/>
                  </a:lnTo>
                  <a:lnTo>
                    <a:pt x="8790" y="229"/>
                  </a:lnTo>
                  <a:lnTo>
                    <a:pt x="8766" y="247"/>
                  </a:lnTo>
                  <a:lnTo>
                    <a:pt x="8741" y="267"/>
                  </a:lnTo>
                  <a:lnTo>
                    <a:pt x="8716" y="286"/>
                  </a:lnTo>
                  <a:lnTo>
                    <a:pt x="8692" y="306"/>
                  </a:lnTo>
                  <a:lnTo>
                    <a:pt x="8669" y="326"/>
                  </a:lnTo>
                  <a:lnTo>
                    <a:pt x="8646" y="348"/>
                  </a:lnTo>
                  <a:lnTo>
                    <a:pt x="8624" y="369"/>
                  </a:lnTo>
                  <a:lnTo>
                    <a:pt x="7914" y="1081"/>
                  </a:lnTo>
                  <a:lnTo>
                    <a:pt x="7892" y="1104"/>
                  </a:lnTo>
                  <a:lnTo>
                    <a:pt x="7870" y="1128"/>
                  </a:lnTo>
                  <a:lnTo>
                    <a:pt x="7850" y="1151"/>
                  </a:lnTo>
                  <a:lnTo>
                    <a:pt x="7829" y="1174"/>
                  </a:lnTo>
                  <a:lnTo>
                    <a:pt x="7810" y="1199"/>
                  </a:lnTo>
                  <a:lnTo>
                    <a:pt x="7792" y="1223"/>
                  </a:lnTo>
                  <a:lnTo>
                    <a:pt x="7773" y="1249"/>
                  </a:lnTo>
                  <a:lnTo>
                    <a:pt x="7756" y="1274"/>
                  </a:lnTo>
                  <a:lnTo>
                    <a:pt x="7739" y="1300"/>
                  </a:lnTo>
                  <a:lnTo>
                    <a:pt x="7723" y="1326"/>
                  </a:lnTo>
                  <a:lnTo>
                    <a:pt x="7707" y="1352"/>
                  </a:lnTo>
                  <a:lnTo>
                    <a:pt x="7692" y="1380"/>
                  </a:lnTo>
                  <a:lnTo>
                    <a:pt x="7678" y="1407"/>
                  </a:lnTo>
                  <a:lnTo>
                    <a:pt x="7665" y="1434"/>
                  </a:lnTo>
                  <a:lnTo>
                    <a:pt x="7652" y="1462"/>
                  </a:lnTo>
                  <a:lnTo>
                    <a:pt x="7640" y="1491"/>
                  </a:lnTo>
                  <a:lnTo>
                    <a:pt x="7629" y="1519"/>
                  </a:lnTo>
                  <a:lnTo>
                    <a:pt x="7618" y="1547"/>
                  </a:lnTo>
                  <a:lnTo>
                    <a:pt x="7608" y="1576"/>
                  </a:lnTo>
                  <a:lnTo>
                    <a:pt x="7599" y="1606"/>
                  </a:lnTo>
                  <a:lnTo>
                    <a:pt x="7591" y="1636"/>
                  </a:lnTo>
                  <a:lnTo>
                    <a:pt x="7583" y="1665"/>
                  </a:lnTo>
                  <a:lnTo>
                    <a:pt x="7576" y="1695"/>
                  </a:lnTo>
                  <a:lnTo>
                    <a:pt x="7569" y="1725"/>
                  </a:lnTo>
                  <a:lnTo>
                    <a:pt x="7564" y="1756"/>
                  </a:lnTo>
                  <a:lnTo>
                    <a:pt x="7559" y="1786"/>
                  </a:lnTo>
                  <a:lnTo>
                    <a:pt x="7555" y="1817"/>
                  </a:lnTo>
                  <a:lnTo>
                    <a:pt x="7551" y="1848"/>
                  </a:lnTo>
                  <a:lnTo>
                    <a:pt x="7549" y="1879"/>
                  </a:lnTo>
                  <a:lnTo>
                    <a:pt x="7547" y="1911"/>
                  </a:lnTo>
                  <a:lnTo>
                    <a:pt x="7546" y="1942"/>
                  </a:lnTo>
                  <a:lnTo>
                    <a:pt x="7545" y="1974"/>
                  </a:lnTo>
                  <a:lnTo>
                    <a:pt x="7546" y="2018"/>
                  </a:lnTo>
                  <a:lnTo>
                    <a:pt x="7548" y="2062"/>
                  </a:lnTo>
                  <a:lnTo>
                    <a:pt x="7552" y="2106"/>
                  </a:lnTo>
                  <a:lnTo>
                    <a:pt x="7557" y="2150"/>
                  </a:lnTo>
                  <a:lnTo>
                    <a:pt x="7564" y="2192"/>
                  </a:lnTo>
                  <a:lnTo>
                    <a:pt x="7572" y="2236"/>
                  </a:lnTo>
                  <a:lnTo>
                    <a:pt x="7582" y="2278"/>
                  </a:lnTo>
                  <a:lnTo>
                    <a:pt x="7593" y="2319"/>
                  </a:lnTo>
                  <a:lnTo>
                    <a:pt x="7605" y="2361"/>
                  </a:lnTo>
                  <a:lnTo>
                    <a:pt x="7619" y="2402"/>
                  </a:lnTo>
                  <a:lnTo>
                    <a:pt x="7634" y="2442"/>
                  </a:lnTo>
                  <a:lnTo>
                    <a:pt x="7651" y="2483"/>
                  </a:lnTo>
                  <a:lnTo>
                    <a:pt x="7669" y="2522"/>
                  </a:lnTo>
                  <a:lnTo>
                    <a:pt x="7688" y="2560"/>
                  </a:lnTo>
                  <a:lnTo>
                    <a:pt x="7710" y="2599"/>
                  </a:lnTo>
                  <a:lnTo>
                    <a:pt x="7732" y="2635"/>
                  </a:lnTo>
                  <a:lnTo>
                    <a:pt x="902" y="5377"/>
                  </a:lnTo>
                  <a:lnTo>
                    <a:pt x="860" y="5397"/>
                  </a:lnTo>
                  <a:lnTo>
                    <a:pt x="819" y="5418"/>
                  </a:lnTo>
                  <a:lnTo>
                    <a:pt x="778" y="5440"/>
                  </a:lnTo>
                  <a:lnTo>
                    <a:pt x="737" y="5462"/>
                  </a:lnTo>
                  <a:lnTo>
                    <a:pt x="699" y="5486"/>
                  </a:lnTo>
                  <a:lnTo>
                    <a:pt x="660" y="5511"/>
                  </a:lnTo>
                  <a:lnTo>
                    <a:pt x="623" y="5539"/>
                  </a:lnTo>
                  <a:lnTo>
                    <a:pt x="586" y="5566"/>
                  </a:lnTo>
                  <a:lnTo>
                    <a:pt x="550" y="5594"/>
                  </a:lnTo>
                  <a:lnTo>
                    <a:pt x="516" y="5623"/>
                  </a:lnTo>
                  <a:lnTo>
                    <a:pt x="482" y="5655"/>
                  </a:lnTo>
                  <a:lnTo>
                    <a:pt x="450" y="5686"/>
                  </a:lnTo>
                  <a:lnTo>
                    <a:pt x="417" y="5718"/>
                  </a:lnTo>
                  <a:lnTo>
                    <a:pt x="386" y="5751"/>
                  </a:lnTo>
                  <a:lnTo>
                    <a:pt x="357" y="5786"/>
                  </a:lnTo>
                  <a:lnTo>
                    <a:pt x="328" y="5821"/>
                  </a:lnTo>
                  <a:lnTo>
                    <a:pt x="301" y="5857"/>
                  </a:lnTo>
                  <a:lnTo>
                    <a:pt x="274" y="5894"/>
                  </a:lnTo>
                  <a:lnTo>
                    <a:pt x="248" y="5931"/>
                  </a:lnTo>
                  <a:lnTo>
                    <a:pt x="224" y="5969"/>
                  </a:lnTo>
                  <a:lnTo>
                    <a:pt x="200" y="6009"/>
                  </a:lnTo>
                  <a:lnTo>
                    <a:pt x="179" y="6049"/>
                  </a:lnTo>
                  <a:lnTo>
                    <a:pt x="158" y="6089"/>
                  </a:lnTo>
                  <a:lnTo>
                    <a:pt x="138" y="6131"/>
                  </a:lnTo>
                  <a:lnTo>
                    <a:pt x="120" y="6172"/>
                  </a:lnTo>
                  <a:lnTo>
                    <a:pt x="103" y="6214"/>
                  </a:lnTo>
                  <a:lnTo>
                    <a:pt x="87" y="6258"/>
                  </a:lnTo>
                  <a:lnTo>
                    <a:pt x="71" y="6301"/>
                  </a:lnTo>
                  <a:lnTo>
                    <a:pt x="58" y="6345"/>
                  </a:lnTo>
                  <a:lnTo>
                    <a:pt x="46" y="6390"/>
                  </a:lnTo>
                  <a:lnTo>
                    <a:pt x="36" y="6435"/>
                  </a:lnTo>
                  <a:lnTo>
                    <a:pt x="26" y="6481"/>
                  </a:lnTo>
                  <a:lnTo>
                    <a:pt x="18" y="6527"/>
                  </a:lnTo>
                  <a:lnTo>
                    <a:pt x="12" y="6573"/>
                  </a:lnTo>
                  <a:lnTo>
                    <a:pt x="7" y="6620"/>
                  </a:lnTo>
                  <a:lnTo>
                    <a:pt x="3" y="6666"/>
                  </a:lnTo>
                  <a:lnTo>
                    <a:pt x="1" y="6712"/>
                  </a:lnTo>
                  <a:lnTo>
                    <a:pt x="0" y="6759"/>
                  </a:lnTo>
                  <a:lnTo>
                    <a:pt x="1" y="6804"/>
                  </a:lnTo>
                  <a:lnTo>
                    <a:pt x="3" y="6850"/>
                  </a:lnTo>
                  <a:lnTo>
                    <a:pt x="6" y="6896"/>
                  </a:lnTo>
                  <a:lnTo>
                    <a:pt x="11" y="6941"/>
                  </a:lnTo>
                  <a:lnTo>
                    <a:pt x="17" y="6987"/>
                  </a:lnTo>
                  <a:lnTo>
                    <a:pt x="24" y="7032"/>
                  </a:lnTo>
                  <a:lnTo>
                    <a:pt x="33" y="7076"/>
                  </a:lnTo>
                  <a:lnTo>
                    <a:pt x="43" y="7121"/>
                  </a:lnTo>
                  <a:lnTo>
                    <a:pt x="55" y="7165"/>
                  </a:lnTo>
                  <a:lnTo>
                    <a:pt x="67" y="7209"/>
                  </a:lnTo>
                  <a:lnTo>
                    <a:pt x="81" y="7253"/>
                  </a:lnTo>
                  <a:lnTo>
                    <a:pt x="98" y="7295"/>
                  </a:lnTo>
                  <a:lnTo>
                    <a:pt x="114" y="7337"/>
                  </a:lnTo>
                  <a:lnTo>
                    <a:pt x="132" y="7380"/>
                  </a:lnTo>
                  <a:lnTo>
                    <a:pt x="152" y="7421"/>
                  </a:lnTo>
                  <a:lnTo>
                    <a:pt x="172" y="7462"/>
                  </a:lnTo>
                  <a:lnTo>
                    <a:pt x="194" y="7503"/>
                  </a:lnTo>
                  <a:lnTo>
                    <a:pt x="217" y="7542"/>
                  </a:lnTo>
                  <a:lnTo>
                    <a:pt x="241" y="7581"/>
                  </a:lnTo>
                  <a:lnTo>
                    <a:pt x="268" y="7620"/>
                  </a:lnTo>
                  <a:lnTo>
                    <a:pt x="294" y="7658"/>
                  </a:lnTo>
                  <a:lnTo>
                    <a:pt x="322" y="7695"/>
                  </a:lnTo>
                  <a:lnTo>
                    <a:pt x="351" y="7732"/>
                  </a:lnTo>
                  <a:lnTo>
                    <a:pt x="382" y="7767"/>
                  </a:lnTo>
                  <a:lnTo>
                    <a:pt x="413" y="7801"/>
                  </a:lnTo>
                  <a:lnTo>
                    <a:pt x="447" y="7835"/>
                  </a:lnTo>
                  <a:lnTo>
                    <a:pt x="6844" y="14177"/>
                  </a:lnTo>
                  <a:lnTo>
                    <a:pt x="6871" y="14203"/>
                  </a:lnTo>
                  <a:lnTo>
                    <a:pt x="6897" y="14228"/>
                  </a:lnTo>
                  <a:lnTo>
                    <a:pt x="6924" y="14252"/>
                  </a:lnTo>
                  <a:lnTo>
                    <a:pt x="6952" y="14275"/>
                  </a:lnTo>
                  <a:lnTo>
                    <a:pt x="6979" y="14298"/>
                  </a:lnTo>
                  <a:lnTo>
                    <a:pt x="7008" y="14320"/>
                  </a:lnTo>
                  <a:lnTo>
                    <a:pt x="7038" y="14341"/>
                  </a:lnTo>
                  <a:lnTo>
                    <a:pt x="7067" y="14362"/>
                  </a:lnTo>
                  <a:lnTo>
                    <a:pt x="7097" y="14381"/>
                  </a:lnTo>
                  <a:lnTo>
                    <a:pt x="7127" y="14400"/>
                  </a:lnTo>
                  <a:lnTo>
                    <a:pt x="7157" y="14418"/>
                  </a:lnTo>
                  <a:lnTo>
                    <a:pt x="7188" y="14436"/>
                  </a:lnTo>
                  <a:lnTo>
                    <a:pt x="7221" y="14453"/>
                  </a:lnTo>
                  <a:lnTo>
                    <a:pt x="7252" y="14469"/>
                  </a:lnTo>
                  <a:lnTo>
                    <a:pt x="7284" y="14484"/>
                  </a:lnTo>
                  <a:lnTo>
                    <a:pt x="7316" y="14499"/>
                  </a:lnTo>
                  <a:lnTo>
                    <a:pt x="7349" y="14512"/>
                  </a:lnTo>
                  <a:lnTo>
                    <a:pt x="7383" y="14525"/>
                  </a:lnTo>
                  <a:lnTo>
                    <a:pt x="7416" y="14537"/>
                  </a:lnTo>
                  <a:lnTo>
                    <a:pt x="7450" y="14548"/>
                  </a:lnTo>
                  <a:lnTo>
                    <a:pt x="7484" y="14558"/>
                  </a:lnTo>
                  <a:lnTo>
                    <a:pt x="7518" y="14569"/>
                  </a:lnTo>
                  <a:lnTo>
                    <a:pt x="7553" y="14578"/>
                  </a:lnTo>
                  <a:lnTo>
                    <a:pt x="7588" y="14586"/>
                  </a:lnTo>
                  <a:lnTo>
                    <a:pt x="7623" y="14593"/>
                  </a:lnTo>
                  <a:lnTo>
                    <a:pt x="7657" y="14599"/>
                  </a:lnTo>
                  <a:lnTo>
                    <a:pt x="7693" y="14605"/>
                  </a:lnTo>
                  <a:lnTo>
                    <a:pt x="7729" y="14609"/>
                  </a:lnTo>
                  <a:lnTo>
                    <a:pt x="7765" y="14613"/>
                  </a:lnTo>
                  <a:lnTo>
                    <a:pt x="7800" y="14616"/>
                  </a:lnTo>
                  <a:lnTo>
                    <a:pt x="7836" y="14618"/>
                  </a:lnTo>
                  <a:lnTo>
                    <a:pt x="7872" y="14619"/>
                  </a:lnTo>
                  <a:lnTo>
                    <a:pt x="7882" y="14620"/>
                  </a:lnTo>
                  <a:lnTo>
                    <a:pt x="7892" y="14620"/>
                  </a:lnTo>
                  <a:lnTo>
                    <a:pt x="7903" y="14620"/>
                  </a:lnTo>
                  <a:lnTo>
                    <a:pt x="7911" y="14620"/>
                  </a:lnTo>
                  <a:lnTo>
                    <a:pt x="7949" y="14619"/>
                  </a:lnTo>
                  <a:lnTo>
                    <a:pt x="7987" y="14618"/>
                  </a:lnTo>
                  <a:lnTo>
                    <a:pt x="8025" y="14616"/>
                  </a:lnTo>
                  <a:lnTo>
                    <a:pt x="8065" y="14612"/>
                  </a:lnTo>
                  <a:lnTo>
                    <a:pt x="8103" y="14608"/>
                  </a:lnTo>
                  <a:lnTo>
                    <a:pt x="8141" y="14602"/>
                  </a:lnTo>
                  <a:lnTo>
                    <a:pt x="8179" y="14596"/>
                  </a:lnTo>
                  <a:lnTo>
                    <a:pt x="8219" y="14589"/>
                  </a:lnTo>
                  <a:lnTo>
                    <a:pt x="8265" y="14578"/>
                  </a:lnTo>
                  <a:lnTo>
                    <a:pt x="8311" y="14566"/>
                  </a:lnTo>
                  <a:lnTo>
                    <a:pt x="8356" y="14552"/>
                  </a:lnTo>
                  <a:lnTo>
                    <a:pt x="8401" y="14538"/>
                  </a:lnTo>
                  <a:lnTo>
                    <a:pt x="8445" y="14522"/>
                  </a:lnTo>
                  <a:lnTo>
                    <a:pt x="8489" y="14505"/>
                  </a:lnTo>
                  <a:lnTo>
                    <a:pt x="8531" y="14487"/>
                  </a:lnTo>
                  <a:lnTo>
                    <a:pt x="8574" y="14467"/>
                  </a:lnTo>
                  <a:lnTo>
                    <a:pt x="8616" y="14446"/>
                  </a:lnTo>
                  <a:lnTo>
                    <a:pt x="8656" y="14423"/>
                  </a:lnTo>
                  <a:lnTo>
                    <a:pt x="8696" y="14400"/>
                  </a:lnTo>
                  <a:lnTo>
                    <a:pt x="8736" y="14375"/>
                  </a:lnTo>
                  <a:lnTo>
                    <a:pt x="8774" y="14350"/>
                  </a:lnTo>
                  <a:lnTo>
                    <a:pt x="8811" y="14323"/>
                  </a:lnTo>
                  <a:lnTo>
                    <a:pt x="8847" y="14294"/>
                  </a:lnTo>
                  <a:lnTo>
                    <a:pt x="8883" y="14265"/>
                  </a:lnTo>
                  <a:lnTo>
                    <a:pt x="8918" y="14235"/>
                  </a:lnTo>
                  <a:lnTo>
                    <a:pt x="8952" y="14204"/>
                  </a:lnTo>
                  <a:lnTo>
                    <a:pt x="8985" y="14171"/>
                  </a:lnTo>
                  <a:lnTo>
                    <a:pt x="9017" y="14138"/>
                  </a:lnTo>
                  <a:lnTo>
                    <a:pt x="9047" y="14104"/>
                  </a:lnTo>
                  <a:lnTo>
                    <a:pt x="9078" y="14068"/>
                  </a:lnTo>
                  <a:lnTo>
                    <a:pt x="9106" y="14032"/>
                  </a:lnTo>
                  <a:lnTo>
                    <a:pt x="9134" y="13995"/>
                  </a:lnTo>
                  <a:lnTo>
                    <a:pt x="9160" y="13957"/>
                  </a:lnTo>
                  <a:lnTo>
                    <a:pt x="9186" y="13918"/>
                  </a:lnTo>
                  <a:lnTo>
                    <a:pt x="9210" y="13878"/>
                  </a:lnTo>
                  <a:lnTo>
                    <a:pt x="9232" y="13838"/>
                  </a:lnTo>
                  <a:lnTo>
                    <a:pt x="9255" y="13796"/>
                  </a:lnTo>
                  <a:lnTo>
                    <a:pt x="9276" y="13754"/>
                  </a:lnTo>
                  <a:lnTo>
                    <a:pt x="9295" y="13711"/>
                  </a:lnTo>
                  <a:lnTo>
                    <a:pt x="9313" y="13666"/>
                  </a:lnTo>
                  <a:lnTo>
                    <a:pt x="12000" y="6923"/>
                  </a:lnTo>
                  <a:lnTo>
                    <a:pt x="12038" y="6948"/>
                  </a:lnTo>
                  <a:lnTo>
                    <a:pt x="12077" y="6970"/>
                  </a:lnTo>
                  <a:lnTo>
                    <a:pt x="12118" y="6993"/>
                  </a:lnTo>
                  <a:lnTo>
                    <a:pt x="12158" y="7012"/>
                  </a:lnTo>
                  <a:lnTo>
                    <a:pt x="12199" y="7031"/>
                  </a:lnTo>
                  <a:lnTo>
                    <a:pt x="12241" y="7047"/>
                  </a:lnTo>
                  <a:lnTo>
                    <a:pt x="12284" y="7063"/>
                  </a:lnTo>
                  <a:lnTo>
                    <a:pt x="12327" y="7076"/>
                  </a:lnTo>
                  <a:lnTo>
                    <a:pt x="12370" y="7088"/>
                  </a:lnTo>
                  <a:lnTo>
                    <a:pt x="12414" y="7099"/>
                  </a:lnTo>
                  <a:lnTo>
                    <a:pt x="12459" y="7109"/>
                  </a:lnTo>
                  <a:lnTo>
                    <a:pt x="12504" y="7116"/>
                  </a:lnTo>
                  <a:lnTo>
                    <a:pt x="12549" y="7122"/>
                  </a:lnTo>
                  <a:lnTo>
                    <a:pt x="12595" y="7126"/>
                  </a:lnTo>
                  <a:lnTo>
                    <a:pt x="12642" y="7129"/>
                  </a:lnTo>
                  <a:lnTo>
                    <a:pt x="12688" y="7130"/>
                  </a:lnTo>
                  <a:lnTo>
                    <a:pt x="12719" y="7129"/>
                  </a:lnTo>
                  <a:lnTo>
                    <a:pt x="12750" y="7128"/>
                  </a:lnTo>
                  <a:lnTo>
                    <a:pt x="12781" y="7126"/>
                  </a:lnTo>
                  <a:lnTo>
                    <a:pt x="12813" y="7123"/>
                  </a:lnTo>
                  <a:lnTo>
                    <a:pt x="12844" y="7120"/>
                  </a:lnTo>
                  <a:lnTo>
                    <a:pt x="12874" y="7116"/>
                  </a:lnTo>
                  <a:lnTo>
                    <a:pt x="12905" y="7111"/>
                  </a:lnTo>
                  <a:lnTo>
                    <a:pt x="12935" y="7105"/>
                  </a:lnTo>
                  <a:lnTo>
                    <a:pt x="12966" y="7098"/>
                  </a:lnTo>
                  <a:lnTo>
                    <a:pt x="12995" y="7091"/>
                  </a:lnTo>
                  <a:lnTo>
                    <a:pt x="13025" y="7083"/>
                  </a:lnTo>
                  <a:lnTo>
                    <a:pt x="13054" y="7075"/>
                  </a:lnTo>
                  <a:lnTo>
                    <a:pt x="13083" y="7066"/>
                  </a:lnTo>
                  <a:lnTo>
                    <a:pt x="13112" y="7056"/>
                  </a:lnTo>
                  <a:lnTo>
                    <a:pt x="13141" y="7045"/>
                  </a:lnTo>
                  <a:lnTo>
                    <a:pt x="13170" y="7034"/>
                  </a:lnTo>
                  <a:lnTo>
                    <a:pt x="13198" y="7022"/>
                  </a:lnTo>
                  <a:lnTo>
                    <a:pt x="13225" y="7009"/>
                  </a:lnTo>
                  <a:lnTo>
                    <a:pt x="13253" y="6996"/>
                  </a:lnTo>
                  <a:lnTo>
                    <a:pt x="13280" y="6981"/>
                  </a:lnTo>
                  <a:lnTo>
                    <a:pt x="13307" y="6966"/>
                  </a:lnTo>
                  <a:lnTo>
                    <a:pt x="13334" y="6950"/>
                  </a:lnTo>
                  <a:lnTo>
                    <a:pt x="13360" y="6934"/>
                  </a:lnTo>
                  <a:lnTo>
                    <a:pt x="13385" y="6918"/>
                  </a:lnTo>
                  <a:lnTo>
                    <a:pt x="13410" y="6900"/>
                  </a:lnTo>
                  <a:lnTo>
                    <a:pt x="13435" y="6882"/>
                  </a:lnTo>
                  <a:lnTo>
                    <a:pt x="13460" y="6863"/>
                  </a:lnTo>
                  <a:lnTo>
                    <a:pt x="13485" y="6843"/>
                  </a:lnTo>
                  <a:lnTo>
                    <a:pt x="13508" y="6823"/>
                  </a:lnTo>
                  <a:lnTo>
                    <a:pt x="13532" y="6803"/>
                  </a:lnTo>
                  <a:lnTo>
                    <a:pt x="13554" y="6781"/>
                  </a:lnTo>
                  <a:lnTo>
                    <a:pt x="13577" y="6759"/>
                  </a:lnTo>
                  <a:lnTo>
                    <a:pt x="14285" y="6050"/>
                  </a:lnTo>
                  <a:lnTo>
                    <a:pt x="14307" y="6028"/>
                  </a:lnTo>
                  <a:lnTo>
                    <a:pt x="14329" y="6005"/>
                  </a:lnTo>
                  <a:lnTo>
                    <a:pt x="14350" y="5980"/>
                  </a:lnTo>
                  <a:lnTo>
                    <a:pt x="14370" y="5957"/>
                  </a:lnTo>
                  <a:lnTo>
                    <a:pt x="14389" y="5932"/>
                  </a:lnTo>
                  <a:lnTo>
                    <a:pt x="14408" y="5908"/>
                  </a:lnTo>
                  <a:lnTo>
                    <a:pt x="14426" y="5883"/>
                  </a:lnTo>
                  <a:lnTo>
                    <a:pt x="14444" y="5857"/>
                  </a:lnTo>
                  <a:lnTo>
                    <a:pt x="14460" y="5831"/>
                  </a:lnTo>
                  <a:lnTo>
                    <a:pt x="14477" y="5805"/>
                  </a:lnTo>
                  <a:lnTo>
                    <a:pt x="14493" y="5778"/>
                  </a:lnTo>
                  <a:lnTo>
                    <a:pt x="14508" y="5751"/>
                  </a:lnTo>
                  <a:lnTo>
                    <a:pt x="14522" y="5724"/>
                  </a:lnTo>
                  <a:lnTo>
                    <a:pt x="14535" y="5696"/>
                  </a:lnTo>
                  <a:lnTo>
                    <a:pt x="14548" y="5668"/>
                  </a:lnTo>
                  <a:lnTo>
                    <a:pt x="14560" y="5640"/>
                  </a:lnTo>
                  <a:lnTo>
                    <a:pt x="14572" y="5611"/>
                  </a:lnTo>
                  <a:lnTo>
                    <a:pt x="14582" y="5583"/>
                  </a:lnTo>
                  <a:lnTo>
                    <a:pt x="14592" y="5554"/>
                  </a:lnTo>
                  <a:lnTo>
                    <a:pt x="14602" y="5525"/>
                  </a:lnTo>
                  <a:lnTo>
                    <a:pt x="14610" y="5494"/>
                  </a:lnTo>
                  <a:lnTo>
                    <a:pt x="14618" y="5465"/>
                  </a:lnTo>
                  <a:lnTo>
                    <a:pt x="14625" y="5435"/>
                  </a:lnTo>
                  <a:lnTo>
                    <a:pt x="14631" y="5405"/>
                  </a:lnTo>
                  <a:lnTo>
                    <a:pt x="14637" y="5373"/>
                  </a:lnTo>
                  <a:lnTo>
                    <a:pt x="14642" y="5343"/>
                  </a:lnTo>
                  <a:lnTo>
                    <a:pt x="14646" y="5312"/>
                  </a:lnTo>
                  <a:lnTo>
                    <a:pt x="14649" y="5282"/>
                  </a:lnTo>
                  <a:lnTo>
                    <a:pt x="14652" y="5250"/>
                  </a:lnTo>
                  <a:lnTo>
                    <a:pt x="14654" y="5219"/>
                  </a:lnTo>
                  <a:lnTo>
                    <a:pt x="14656" y="5187"/>
                  </a:lnTo>
                  <a:lnTo>
                    <a:pt x="14656" y="5156"/>
                  </a:lnTo>
                  <a:lnTo>
                    <a:pt x="14656" y="5124"/>
                  </a:lnTo>
                  <a:lnTo>
                    <a:pt x="14654" y="5092"/>
                  </a:lnTo>
                  <a:lnTo>
                    <a:pt x="14652" y="5061"/>
                  </a:lnTo>
                  <a:lnTo>
                    <a:pt x="14649" y="5030"/>
                  </a:lnTo>
                  <a:lnTo>
                    <a:pt x="14646" y="4999"/>
                  </a:lnTo>
                  <a:lnTo>
                    <a:pt x="14642" y="4968"/>
                  </a:lnTo>
                  <a:lnTo>
                    <a:pt x="14637" y="4938"/>
                  </a:lnTo>
                  <a:lnTo>
                    <a:pt x="14631" y="4908"/>
                  </a:lnTo>
                  <a:lnTo>
                    <a:pt x="14625" y="4877"/>
                  </a:lnTo>
                  <a:lnTo>
                    <a:pt x="14618" y="4847"/>
                  </a:lnTo>
                  <a:lnTo>
                    <a:pt x="14610" y="4817"/>
                  </a:lnTo>
                  <a:lnTo>
                    <a:pt x="14602" y="4788"/>
                  </a:lnTo>
                  <a:lnTo>
                    <a:pt x="14592" y="4758"/>
                  </a:lnTo>
                  <a:lnTo>
                    <a:pt x="14583" y="4729"/>
                  </a:lnTo>
                  <a:lnTo>
                    <a:pt x="14572" y="4701"/>
                  </a:lnTo>
                  <a:lnTo>
                    <a:pt x="14561" y="4672"/>
                  </a:lnTo>
                  <a:lnTo>
                    <a:pt x="14549" y="4643"/>
                  </a:lnTo>
                  <a:lnTo>
                    <a:pt x="14536" y="4616"/>
                  </a:lnTo>
                  <a:lnTo>
                    <a:pt x="14523" y="4589"/>
                  </a:lnTo>
                  <a:lnTo>
                    <a:pt x="14509" y="4562"/>
                  </a:lnTo>
                  <a:lnTo>
                    <a:pt x="14494" y="4534"/>
                  </a:lnTo>
                  <a:lnTo>
                    <a:pt x="14478" y="4508"/>
                  </a:lnTo>
                  <a:lnTo>
                    <a:pt x="14462" y="4482"/>
                  </a:lnTo>
                  <a:lnTo>
                    <a:pt x="14445" y="4456"/>
                  </a:lnTo>
                  <a:lnTo>
                    <a:pt x="14428" y="4431"/>
                  </a:lnTo>
                  <a:lnTo>
                    <a:pt x="14410" y="4405"/>
                  </a:lnTo>
                  <a:lnTo>
                    <a:pt x="14391" y="4381"/>
                  </a:lnTo>
                  <a:lnTo>
                    <a:pt x="14372" y="4357"/>
                  </a:lnTo>
                  <a:lnTo>
                    <a:pt x="14352" y="4333"/>
                  </a:lnTo>
                  <a:lnTo>
                    <a:pt x="14331" y="4310"/>
                  </a:lnTo>
                  <a:lnTo>
                    <a:pt x="14309" y="4287"/>
                  </a:lnTo>
                  <a:lnTo>
                    <a:pt x="14288" y="4265"/>
                  </a:lnTo>
                  <a:lnTo>
                    <a:pt x="10402" y="36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350">
                <a:latin typeface="微软雅黑" panose="020b0503020204020204" pitchFamily="34" charset="-122"/>
                <a:ea typeface="微软雅黑" panose="020b0503020204020204" pitchFamily="34" charset="-122"/>
              </a:endParaRPr>
            </a:p>
          </p:txBody>
        </p:sp>
        <p:sp>
          <p:nvSpPr>
            <p:cNvPr id="53" name="Freeform 229"/>
            <p:cNvSpPr>
              <a:spLocks noEditPoints="1"/>
            </p:cNvSpPr>
            <p:nvPr>
              <p:custDataLst>
                <p:tags r:id="rId20"/>
              </p:custDataLst>
            </p:nvPr>
          </p:nvSpPr>
          <p:spPr bwMode="auto">
            <a:xfrm>
              <a:off x="7127875" y="4497388"/>
              <a:ext cx="107950" cy="107950"/>
            </a:xfrm>
            <a:custGeom>
              <a:gdLst>
                <a:gd name="T0" fmla="*/ 1409 w 2514"/>
                <a:gd name="T1" fmla="*/ 519 h 2521"/>
                <a:gd name="T2" fmla="*/ 1584 w 2514"/>
                <a:gd name="T3" fmla="*/ 579 h 2521"/>
                <a:gd name="T4" fmla="*/ 1737 w 2514"/>
                <a:gd name="T5" fmla="*/ 677 h 2521"/>
                <a:gd name="T6" fmla="*/ 1862 w 2514"/>
                <a:gd name="T7" fmla="*/ 808 h 2521"/>
                <a:gd name="T8" fmla="*/ 1952 w 2514"/>
                <a:gd name="T9" fmla="*/ 966 h 2521"/>
                <a:gd name="T10" fmla="*/ 2002 w 2514"/>
                <a:gd name="T11" fmla="*/ 1145 h 2521"/>
                <a:gd name="T12" fmla="*/ 2007 w 2514"/>
                <a:gd name="T13" fmla="*/ 1338 h 2521"/>
                <a:gd name="T14" fmla="*/ 1966 w 2514"/>
                <a:gd name="T15" fmla="*/ 1520 h 2521"/>
                <a:gd name="T16" fmla="*/ 1883 w 2514"/>
                <a:gd name="T17" fmla="*/ 1683 h 2521"/>
                <a:gd name="T18" fmla="*/ 1765 w 2514"/>
                <a:gd name="T19" fmla="*/ 1820 h 2521"/>
                <a:gd name="T20" fmla="*/ 1617 w 2514"/>
                <a:gd name="T21" fmla="*/ 1925 h 2521"/>
                <a:gd name="T22" fmla="*/ 1446 w 2514"/>
                <a:gd name="T23" fmla="*/ 1992 h 2521"/>
                <a:gd name="T24" fmla="*/ 1257 w 2514"/>
                <a:gd name="T25" fmla="*/ 2017 h 2521"/>
                <a:gd name="T26" fmla="*/ 1069 w 2514"/>
                <a:gd name="T27" fmla="*/ 1992 h 2521"/>
                <a:gd name="T28" fmla="*/ 897 w 2514"/>
                <a:gd name="T29" fmla="*/ 1925 h 2521"/>
                <a:gd name="T30" fmla="*/ 750 w 2514"/>
                <a:gd name="T31" fmla="*/ 1820 h 2521"/>
                <a:gd name="T32" fmla="*/ 631 w 2514"/>
                <a:gd name="T33" fmla="*/ 1683 h 2521"/>
                <a:gd name="T34" fmla="*/ 549 w 2514"/>
                <a:gd name="T35" fmla="*/ 1520 h 2521"/>
                <a:gd name="T36" fmla="*/ 507 w 2514"/>
                <a:gd name="T37" fmla="*/ 1338 h 2521"/>
                <a:gd name="T38" fmla="*/ 512 w 2514"/>
                <a:gd name="T39" fmla="*/ 1145 h 2521"/>
                <a:gd name="T40" fmla="*/ 562 w 2514"/>
                <a:gd name="T41" fmla="*/ 966 h 2521"/>
                <a:gd name="T42" fmla="*/ 652 w 2514"/>
                <a:gd name="T43" fmla="*/ 808 h 2521"/>
                <a:gd name="T44" fmla="*/ 777 w 2514"/>
                <a:gd name="T45" fmla="*/ 677 h 2521"/>
                <a:gd name="T46" fmla="*/ 930 w 2514"/>
                <a:gd name="T47" fmla="*/ 579 h 2521"/>
                <a:gd name="T48" fmla="*/ 1105 w 2514"/>
                <a:gd name="T49" fmla="*/ 519 h 2521"/>
                <a:gd name="T50" fmla="*/ 1257 w 2514"/>
                <a:gd name="T51" fmla="*/ 2521 h 2521"/>
                <a:gd name="T52" fmla="*/ 1571 w 2514"/>
                <a:gd name="T53" fmla="*/ 2481 h 2521"/>
                <a:gd name="T54" fmla="*/ 1856 w 2514"/>
                <a:gd name="T55" fmla="*/ 2368 h 2521"/>
                <a:gd name="T56" fmla="*/ 2102 w 2514"/>
                <a:gd name="T57" fmla="*/ 2193 h 2521"/>
                <a:gd name="T58" fmla="*/ 2299 w 2514"/>
                <a:gd name="T59" fmla="*/ 1964 h 2521"/>
                <a:gd name="T60" fmla="*/ 2438 w 2514"/>
                <a:gd name="T61" fmla="*/ 1693 h 2521"/>
                <a:gd name="T62" fmla="*/ 2508 w 2514"/>
                <a:gd name="T63" fmla="*/ 1389 h 2521"/>
                <a:gd name="T64" fmla="*/ 2500 w 2514"/>
                <a:gd name="T65" fmla="*/ 1069 h 2521"/>
                <a:gd name="T66" fmla="*/ 2416 w 2514"/>
                <a:gd name="T67" fmla="*/ 770 h 2521"/>
                <a:gd name="T68" fmla="*/ 2264 w 2514"/>
                <a:gd name="T69" fmla="*/ 506 h 2521"/>
                <a:gd name="T70" fmla="*/ 2057 w 2514"/>
                <a:gd name="T71" fmla="*/ 288 h 2521"/>
                <a:gd name="T72" fmla="*/ 1801 w 2514"/>
                <a:gd name="T73" fmla="*/ 124 h 2521"/>
                <a:gd name="T74" fmla="*/ 1510 w 2514"/>
                <a:gd name="T75" fmla="*/ 25 h 2521"/>
                <a:gd name="T76" fmla="*/ 1193 w 2514"/>
                <a:gd name="T77" fmla="*/ 2 h 2521"/>
                <a:gd name="T78" fmla="*/ 884 w 2514"/>
                <a:gd name="T79" fmla="*/ 56 h 2521"/>
                <a:gd name="T80" fmla="*/ 606 w 2514"/>
                <a:gd name="T81" fmla="*/ 182 h 2521"/>
                <a:gd name="T82" fmla="*/ 369 w 2514"/>
                <a:gd name="T83" fmla="*/ 369 h 2521"/>
                <a:gd name="T84" fmla="*/ 182 w 2514"/>
                <a:gd name="T85" fmla="*/ 607 h 2521"/>
                <a:gd name="T86" fmla="*/ 57 w 2514"/>
                <a:gd name="T87" fmla="*/ 886 h 2521"/>
                <a:gd name="T88" fmla="*/ 2 w 2514"/>
                <a:gd name="T89" fmla="*/ 1196 h 2521"/>
                <a:gd name="T90" fmla="*/ 26 w 2514"/>
                <a:gd name="T91" fmla="*/ 1514 h 2521"/>
                <a:gd name="T92" fmla="*/ 124 w 2514"/>
                <a:gd name="T93" fmla="*/ 1806 h 2521"/>
                <a:gd name="T94" fmla="*/ 287 w 2514"/>
                <a:gd name="T95" fmla="*/ 2062 h 2521"/>
                <a:gd name="T96" fmla="*/ 506 w 2514"/>
                <a:gd name="T97" fmla="*/ 2270 h 2521"/>
                <a:gd name="T98" fmla="*/ 768 w 2514"/>
                <a:gd name="T99" fmla="*/ 2422 h 2521"/>
                <a:gd name="T100" fmla="*/ 1066 w 2514"/>
                <a:gd name="T101" fmla="*/ 2507 h 25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14" h="2521">
                  <a:moveTo>
                    <a:pt x="1257" y="504"/>
                  </a:moveTo>
                  <a:lnTo>
                    <a:pt x="1296" y="505"/>
                  </a:lnTo>
                  <a:lnTo>
                    <a:pt x="1334" y="508"/>
                  </a:lnTo>
                  <a:lnTo>
                    <a:pt x="1372" y="513"/>
                  </a:lnTo>
                  <a:lnTo>
                    <a:pt x="1409" y="519"/>
                  </a:lnTo>
                  <a:lnTo>
                    <a:pt x="1446" y="528"/>
                  </a:lnTo>
                  <a:lnTo>
                    <a:pt x="1481" y="538"/>
                  </a:lnTo>
                  <a:lnTo>
                    <a:pt x="1517" y="551"/>
                  </a:lnTo>
                  <a:lnTo>
                    <a:pt x="1551" y="564"/>
                  </a:lnTo>
                  <a:lnTo>
                    <a:pt x="1584" y="579"/>
                  </a:lnTo>
                  <a:lnTo>
                    <a:pt x="1617" y="596"/>
                  </a:lnTo>
                  <a:lnTo>
                    <a:pt x="1648" y="614"/>
                  </a:lnTo>
                  <a:lnTo>
                    <a:pt x="1679" y="633"/>
                  </a:lnTo>
                  <a:lnTo>
                    <a:pt x="1709" y="654"/>
                  </a:lnTo>
                  <a:lnTo>
                    <a:pt x="1737" y="677"/>
                  </a:lnTo>
                  <a:lnTo>
                    <a:pt x="1765" y="701"/>
                  </a:lnTo>
                  <a:lnTo>
                    <a:pt x="1791" y="726"/>
                  </a:lnTo>
                  <a:lnTo>
                    <a:pt x="1815" y="752"/>
                  </a:lnTo>
                  <a:lnTo>
                    <a:pt x="1839" y="779"/>
                  </a:lnTo>
                  <a:lnTo>
                    <a:pt x="1862" y="808"/>
                  </a:lnTo>
                  <a:lnTo>
                    <a:pt x="1883" y="838"/>
                  </a:lnTo>
                  <a:lnTo>
                    <a:pt x="1903" y="868"/>
                  </a:lnTo>
                  <a:lnTo>
                    <a:pt x="1921" y="900"/>
                  </a:lnTo>
                  <a:lnTo>
                    <a:pt x="1937" y="933"/>
                  </a:lnTo>
                  <a:lnTo>
                    <a:pt x="1952" y="966"/>
                  </a:lnTo>
                  <a:lnTo>
                    <a:pt x="1966" y="1000"/>
                  </a:lnTo>
                  <a:lnTo>
                    <a:pt x="1977" y="1035"/>
                  </a:lnTo>
                  <a:lnTo>
                    <a:pt x="1988" y="1072"/>
                  </a:lnTo>
                  <a:lnTo>
                    <a:pt x="1996" y="1108"/>
                  </a:lnTo>
                  <a:lnTo>
                    <a:pt x="2002" y="1145"/>
                  </a:lnTo>
                  <a:lnTo>
                    <a:pt x="2007" y="1183"/>
                  </a:lnTo>
                  <a:lnTo>
                    <a:pt x="2010" y="1221"/>
                  </a:lnTo>
                  <a:lnTo>
                    <a:pt x="2011" y="1260"/>
                  </a:lnTo>
                  <a:lnTo>
                    <a:pt x="2010" y="1300"/>
                  </a:lnTo>
                  <a:lnTo>
                    <a:pt x="2007" y="1338"/>
                  </a:lnTo>
                  <a:lnTo>
                    <a:pt x="2002" y="1375"/>
                  </a:lnTo>
                  <a:lnTo>
                    <a:pt x="1996" y="1413"/>
                  </a:lnTo>
                  <a:lnTo>
                    <a:pt x="1988" y="1449"/>
                  </a:lnTo>
                  <a:lnTo>
                    <a:pt x="1977" y="1485"/>
                  </a:lnTo>
                  <a:lnTo>
                    <a:pt x="1966" y="1520"/>
                  </a:lnTo>
                  <a:lnTo>
                    <a:pt x="1952" y="1555"/>
                  </a:lnTo>
                  <a:lnTo>
                    <a:pt x="1937" y="1588"/>
                  </a:lnTo>
                  <a:lnTo>
                    <a:pt x="1921" y="1620"/>
                  </a:lnTo>
                  <a:lnTo>
                    <a:pt x="1903" y="1653"/>
                  </a:lnTo>
                  <a:lnTo>
                    <a:pt x="1883" y="1683"/>
                  </a:lnTo>
                  <a:lnTo>
                    <a:pt x="1862" y="1713"/>
                  </a:lnTo>
                  <a:lnTo>
                    <a:pt x="1839" y="1741"/>
                  </a:lnTo>
                  <a:lnTo>
                    <a:pt x="1815" y="1768"/>
                  </a:lnTo>
                  <a:lnTo>
                    <a:pt x="1791" y="1795"/>
                  </a:lnTo>
                  <a:lnTo>
                    <a:pt x="1765" y="1820"/>
                  </a:lnTo>
                  <a:lnTo>
                    <a:pt x="1737" y="1844"/>
                  </a:lnTo>
                  <a:lnTo>
                    <a:pt x="1709" y="1866"/>
                  </a:lnTo>
                  <a:lnTo>
                    <a:pt x="1679" y="1887"/>
                  </a:lnTo>
                  <a:lnTo>
                    <a:pt x="1648" y="1907"/>
                  </a:lnTo>
                  <a:lnTo>
                    <a:pt x="1617" y="1925"/>
                  </a:lnTo>
                  <a:lnTo>
                    <a:pt x="1584" y="1942"/>
                  </a:lnTo>
                  <a:lnTo>
                    <a:pt x="1551" y="1957"/>
                  </a:lnTo>
                  <a:lnTo>
                    <a:pt x="1517" y="1970"/>
                  </a:lnTo>
                  <a:lnTo>
                    <a:pt x="1481" y="1982"/>
                  </a:lnTo>
                  <a:lnTo>
                    <a:pt x="1446" y="1992"/>
                  </a:lnTo>
                  <a:lnTo>
                    <a:pt x="1409" y="2001"/>
                  </a:lnTo>
                  <a:lnTo>
                    <a:pt x="1372" y="2007"/>
                  </a:lnTo>
                  <a:lnTo>
                    <a:pt x="1334" y="2012"/>
                  </a:lnTo>
                  <a:lnTo>
                    <a:pt x="1296" y="2015"/>
                  </a:lnTo>
                  <a:lnTo>
                    <a:pt x="1257" y="2017"/>
                  </a:lnTo>
                  <a:lnTo>
                    <a:pt x="1219" y="2015"/>
                  </a:lnTo>
                  <a:lnTo>
                    <a:pt x="1180" y="2012"/>
                  </a:lnTo>
                  <a:lnTo>
                    <a:pt x="1142" y="2007"/>
                  </a:lnTo>
                  <a:lnTo>
                    <a:pt x="1105" y="2001"/>
                  </a:lnTo>
                  <a:lnTo>
                    <a:pt x="1069" y="1992"/>
                  </a:lnTo>
                  <a:lnTo>
                    <a:pt x="1033" y="1982"/>
                  </a:lnTo>
                  <a:lnTo>
                    <a:pt x="997" y="1970"/>
                  </a:lnTo>
                  <a:lnTo>
                    <a:pt x="963" y="1957"/>
                  </a:lnTo>
                  <a:lnTo>
                    <a:pt x="930" y="1942"/>
                  </a:lnTo>
                  <a:lnTo>
                    <a:pt x="897" y="1925"/>
                  </a:lnTo>
                  <a:lnTo>
                    <a:pt x="866" y="1907"/>
                  </a:lnTo>
                  <a:lnTo>
                    <a:pt x="835" y="1887"/>
                  </a:lnTo>
                  <a:lnTo>
                    <a:pt x="805" y="1866"/>
                  </a:lnTo>
                  <a:lnTo>
                    <a:pt x="777" y="1844"/>
                  </a:lnTo>
                  <a:lnTo>
                    <a:pt x="750" y="1820"/>
                  </a:lnTo>
                  <a:lnTo>
                    <a:pt x="724" y="1795"/>
                  </a:lnTo>
                  <a:lnTo>
                    <a:pt x="699" y="1768"/>
                  </a:lnTo>
                  <a:lnTo>
                    <a:pt x="675" y="1741"/>
                  </a:lnTo>
                  <a:lnTo>
                    <a:pt x="652" y="1713"/>
                  </a:lnTo>
                  <a:lnTo>
                    <a:pt x="631" y="1683"/>
                  </a:lnTo>
                  <a:lnTo>
                    <a:pt x="612" y="1653"/>
                  </a:lnTo>
                  <a:lnTo>
                    <a:pt x="594" y="1620"/>
                  </a:lnTo>
                  <a:lnTo>
                    <a:pt x="577" y="1588"/>
                  </a:lnTo>
                  <a:lnTo>
                    <a:pt x="562" y="1555"/>
                  </a:lnTo>
                  <a:lnTo>
                    <a:pt x="549" y="1520"/>
                  </a:lnTo>
                  <a:lnTo>
                    <a:pt x="537" y="1485"/>
                  </a:lnTo>
                  <a:lnTo>
                    <a:pt x="527" y="1449"/>
                  </a:lnTo>
                  <a:lnTo>
                    <a:pt x="518" y="1413"/>
                  </a:lnTo>
                  <a:lnTo>
                    <a:pt x="512" y="1375"/>
                  </a:lnTo>
                  <a:lnTo>
                    <a:pt x="507" y="1338"/>
                  </a:lnTo>
                  <a:lnTo>
                    <a:pt x="504" y="1300"/>
                  </a:lnTo>
                  <a:lnTo>
                    <a:pt x="503" y="1260"/>
                  </a:lnTo>
                  <a:lnTo>
                    <a:pt x="504" y="1221"/>
                  </a:lnTo>
                  <a:lnTo>
                    <a:pt x="507" y="1183"/>
                  </a:lnTo>
                  <a:lnTo>
                    <a:pt x="512" y="1145"/>
                  </a:lnTo>
                  <a:lnTo>
                    <a:pt x="518" y="1108"/>
                  </a:lnTo>
                  <a:lnTo>
                    <a:pt x="527" y="1072"/>
                  </a:lnTo>
                  <a:lnTo>
                    <a:pt x="537" y="1035"/>
                  </a:lnTo>
                  <a:lnTo>
                    <a:pt x="549" y="1000"/>
                  </a:lnTo>
                  <a:lnTo>
                    <a:pt x="562" y="966"/>
                  </a:lnTo>
                  <a:lnTo>
                    <a:pt x="577" y="933"/>
                  </a:lnTo>
                  <a:lnTo>
                    <a:pt x="594" y="900"/>
                  </a:lnTo>
                  <a:lnTo>
                    <a:pt x="612" y="868"/>
                  </a:lnTo>
                  <a:lnTo>
                    <a:pt x="631" y="838"/>
                  </a:lnTo>
                  <a:lnTo>
                    <a:pt x="652" y="808"/>
                  </a:lnTo>
                  <a:lnTo>
                    <a:pt x="675" y="779"/>
                  </a:lnTo>
                  <a:lnTo>
                    <a:pt x="699" y="752"/>
                  </a:lnTo>
                  <a:lnTo>
                    <a:pt x="724" y="726"/>
                  </a:lnTo>
                  <a:lnTo>
                    <a:pt x="750" y="701"/>
                  </a:lnTo>
                  <a:lnTo>
                    <a:pt x="777" y="677"/>
                  </a:lnTo>
                  <a:lnTo>
                    <a:pt x="805" y="654"/>
                  </a:lnTo>
                  <a:lnTo>
                    <a:pt x="835" y="633"/>
                  </a:lnTo>
                  <a:lnTo>
                    <a:pt x="866" y="614"/>
                  </a:lnTo>
                  <a:lnTo>
                    <a:pt x="897" y="596"/>
                  </a:lnTo>
                  <a:lnTo>
                    <a:pt x="930" y="579"/>
                  </a:lnTo>
                  <a:lnTo>
                    <a:pt x="963" y="564"/>
                  </a:lnTo>
                  <a:lnTo>
                    <a:pt x="997" y="551"/>
                  </a:lnTo>
                  <a:lnTo>
                    <a:pt x="1033" y="538"/>
                  </a:lnTo>
                  <a:lnTo>
                    <a:pt x="1069" y="528"/>
                  </a:lnTo>
                  <a:lnTo>
                    <a:pt x="1105" y="519"/>
                  </a:lnTo>
                  <a:lnTo>
                    <a:pt x="1142" y="513"/>
                  </a:lnTo>
                  <a:lnTo>
                    <a:pt x="1180" y="508"/>
                  </a:lnTo>
                  <a:lnTo>
                    <a:pt x="1219" y="505"/>
                  </a:lnTo>
                  <a:lnTo>
                    <a:pt x="1257" y="504"/>
                  </a:lnTo>
                  <a:close/>
                  <a:moveTo>
                    <a:pt x="1257" y="2521"/>
                  </a:moveTo>
                  <a:lnTo>
                    <a:pt x="1321" y="2519"/>
                  </a:lnTo>
                  <a:lnTo>
                    <a:pt x="1386" y="2515"/>
                  </a:lnTo>
                  <a:lnTo>
                    <a:pt x="1448" y="2507"/>
                  </a:lnTo>
                  <a:lnTo>
                    <a:pt x="1510" y="2495"/>
                  </a:lnTo>
                  <a:lnTo>
                    <a:pt x="1571" y="2481"/>
                  </a:lnTo>
                  <a:lnTo>
                    <a:pt x="1630" y="2464"/>
                  </a:lnTo>
                  <a:lnTo>
                    <a:pt x="1689" y="2444"/>
                  </a:lnTo>
                  <a:lnTo>
                    <a:pt x="1746" y="2422"/>
                  </a:lnTo>
                  <a:lnTo>
                    <a:pt x="1801" y="2396"/>
                  </a:lnTo>
                  <a:lnTo>
                    <a:pt x="1856" y="2368"/>
                  </a:lnTo>
                  <a:lnTo>
                    <a:pt x="1909" y="2338"/>
                  </a:lnTo>
                  <a:lnTo>
                    <a:pt x="1959" y="2305"/>
                  </a:lnTo>
                  <a:lnTo>
                    <a:pt x="2008" y="2270"/>
                  </a:lnTo>
                  <a:lnTo>
                    <a:pt x="2057" y="2232"/>
                  </a:lnTo>
                  <a:lnTo>
                    <a:pt x="2102" y="2193"/>
                  </a:lnTo>
                  <a:lnTo>
                    <a:pt x="2145" y="2151"/>
                  </a:lnTo>
                  <a:lnTo>
                    <a:pt x="2187" y="2107"/>
                  </a:lnTo>
                  <a:lnTo>
                    <a:pt x="2227" y="2062"/>
                  </a:lnTo>
                  <a:lnTo>
                    <a:pt x="2264" y="2013"/>
                  </a:lnTo>
                  <a:lnTo>
                    <a:pt x="2299" y="1964"/>
                  </a:lnTo>
                  <a:lnTo>
                    <a:pt x="2332" y="1914"/>
                  </a:lnTo>
                  <a:lnTo>
                    <a:pt x="2363" y="1860"/>
                  </a:lnTo>
                  <a:lnTo>
                    <a:pt x="2391" y="1806"/>
                  </a:lnTo>
                  <a:lnTo>
                    <a:pt x="2416" y="1750"/>
                  </a:lnTo>
                  <a:lnTo>
                    <a:pt x="2438" y="1693"/>
                  </a:lnTo>
                  <a:lnTo>
                    <a:pt x="2458" y="1634"/>
                  </a:lnTo>
                  <a:lnTo>
                    <a:pt x="2475" y="1575"/>
                  </a:lnTo>
                  <a:lnTo>
                    <a:pt x="2489" y="1514"/>
                  </a:lnTo>
                  <a:lnTo>
                    <a:pt x="2500" y="1452"/>
                  </a:lnTo>
                  <a:lnTo>
                    <a:pt x="2508" y="1389"/>
                  </a:lnTo>
                  <a:lnTo>
                    <a:pt x="2512" y="1325"/>
                  </a:lnTo>
                  <a:lnTo>
                    <a:pt x="2514" y="1260"/>
                  </a:lnTo>
                  <a:lnTo>
                    <a:pt x="2512" y="1196"/>
                  </a:lnTo>
                  <a:lnTo>
                    <a:pt x="2508" y="1131"/>
                  </a:lnTo>
                  <a:lnTo>
                    <a:pt x="2500" y="1069"/>
                  </a:lnTo>
                  <a:lnTo>
                    <a:pt x="2489" y="1006"/>
                  </a:lnTo>
                  <a:lnTo>
                    <a:pt x="2475" y="946"/>
                  </a:lnTo>
                  <a:lnTo>
                    <a:pt x="2458" y="886"/>
                  </a:lnTo>
                  <a:lnTo>
                    <a:pt x="2438" y="828"/>
                  </a:lnTo>
                  <a:lnTo>
                    <a:pt x="2416" y="770"/>
                  </a:lnTo>
                  <a:lnTo>
                    <a:pt x="2391" y="714"/>
                  </a:lnTo>
                  <a:lnTo>
                    <a:pt x="2363" y="659"/>
                  </a:lnTo>
                  <a:lnTo>
                    <a:pt x="2332" y="607"/>
                  </a:lnTo>
                  <a:lnTo>
                    <a:pt x="2299" y="556"/>
                  </a:lnTo>
                  <a:lnTo>
                    <a:pt x="2264" y="506"/>
                  </a:lnTo>
                  <a:lnTo>
                    <a:pt x="2227" y="459"/>
                  </a:lnTo>
                  <a:lnTo>
                    <a:pt x="2187" y="413"/>
                  </a:lnTo>
                  <a:lnTo>
                    <a:pt x="2145" y="369"/>
                  </a:lnTo>
                  <a:lnTo>
                    <a:pt x="2102" y="328"/>
                  </a:lnTo>
                  <a:lnTo>
                    <a:pt x="2057" y="288"/>
                  </a:lnTo>
                  <a:lnTo>
                    <a:pt x="2008" y="251"/>
                  </a:lnTo>
                  <a:lnTo>
                    <a:pt x="1959" y="216"/>
                  </a:lnTo>
                  <a:lnTo>
                    <a:pt x="1909" y="182"/>
                  </a:lnTo>
                  <a:lnTo>
                    <a:pt x="1856" y="152"/>
                  </a:lnTo>
                  <a:lnTo>
                    <a:pt x="1801" y="124"/>
                  </a:lnTo>
                  <a:lnTo>
                    <a:pt x="1746" y="99"/>
                  </a:lnTo>
                  <a:lnTo>
                    <a:pt x="1689" y="77"/>
                  </a:lnTo>
                  <a:lnTo>
                    <a:pt x="1630" y="56"/>
                  </a:lnTo>
                  <a:lnTo>
                    <a:pt x="1571" y="39"/>
                  </a:lnTo>
                  <a:lnTo>
                    <a:pt x="1510" y="25"/>
                  </a:lnTo>
                  <a:lnTo>
                    <a:pt x="1448" y="14"/>
                  </a:lnTo>
                  <a:lnTo>
                    <a:pt x="1386" y="6"/>
                  </a:lnTo>
                  <a:lnTo>
                    <a:pt x="1321" y="2"/>
                  </a:lnTo>
                  <a:lnTo>
                    <a:pt x="1257" y="0"/>
                  </a:lnTo>
                  <a:lnTo>
                    <a:pt x="1193" y="2"/>
                  </a:lnTo>
                  <a:lnTo>
                    <a:pt x="1129" y="6"/>
                  </a:lnTo>
                  <a:lnTo>
                    <a:pt x="1066" y="14"/>
                  </a:lnTo>
                  <a:lnTo>
                    <a:pt x="1004" y="25"/>
                  </a:lnTo>
                  <a:lnTo>
                    <a:pt x="943" y="39"/>
                  </a:lnTo>
                  <a:lnTo>
                    <a:pt x="884" y="56"/>
                  </a:lnTo>
                  <a:lnTo>
                    <a:pt x="825" y="77"/>
                  </a:lnTo>
                  <a:lnTo>
                    <a:pt x="768" y="99"/>
                  </a:lnTo>
                  <a:lnTo>
                    <a:pt x="713" y="124"/>
                  </a:lnTo>
                  <a:lnTo>
                    <a:pt x="658" y="152"/>
                  </a:lnTo>
                  <a:lnTo>
                    <a:pt x="606" y="182"/>
                  </a:lnTo>
                  <a:lnTo>
                    <a:pt x="555" y="216"/>
                  </a:lnTo>
                  <a:lnTo>
                    <a:pt x="506" y="251"/>
                  </a:lnTo>
                  <a:lnTo>
                    <a:pt x="458" y="288"/>
                  </a:lnTo>
                  <a:lnTo>
                    <a:pt x="412" y="328"/>
                  </a:lnTo>
                  <a:lnTo>
                    <a:pt x="369" y="369"/>
                  </a:lnTo>
                  <a:lnTo>
                    <a:pt x="326" y="413"/>
                  </a:lnTo>
                  <a:lnTo>
                    <a:pt x="287" y="459"/>
                  </a:lnTo>
                  <a:lnTo>
                    <a:pt x="250" y="506"/>
                  </a:lnTo>
                  <a:lnTo>
                    <a:pt x="215" y="556"/>
                  </a:lnTo>
                  <a:lnTo>
                    <a:pt x="182" y="607"/>
                  </a:lnTo>
                  <a:lnTo>
                    <a:pt x="151" y="659"/>
                  </a:lnTo>
                  <a:lnTo>
                    <a:pt x="124" y="714"/>
                  </a:lnTo>
                  <a:lnTo>
                    <a:pt x="99" y="770"/>
                  </a:lnTo>
                  <a:lnTo>
                    <a:pt x="76" y="828"/>
                  </a:lnTo>
                  <a:lnTo>
                    <a:pt x="57" y="886"/>
                  </a:lnTo>
                  <a:lnTo>
                    <a:pt x="40" y="946"/>
                  </a:lnTo>
                  <a:lnTo>
                    <a:pt x="26" y="1006"/>
                  </a:lnTo>
                  <a:lnTo>
                    <a:pt x="15" y="1069"/>
                  </a:lnTo>
                  <a:lnTo>
                    <a:pt x="7" y="1131"/>
                  </a:lnTo>
                  <a:lnTo>
                    <a:pt x="2" y="1196"/>
                  </a:lnTo>
                  <a:lnTo>
                    <a:pt x="0" y="1260"/>
                  </a:lnTo>
                  <a:lnTo>
                    <a:pt x="2" y="1325"/>
                  </a:lnTo>
                  <a:lnTo>
                    <a:pt x="7" y="1389"/>
                  </a:lnTo>
                  <a:lnTo>
                    <a:pt x="15" y="1452"/>
                  </a:lnTo>
                  <a:lnTo>
                    <a:pt x="26" y="1514"/>
                  </a:lnTo>
                  <a:lnTo>
                    <a:pt x="40" y="1575"/>
                  </a:lnTo>
                  <a:lnTo>
                    <a:pt x="57" y="1634"/>
                  </a:lnTo>
                  <a:lnTo>
                    <a:pt x="76" y="1693"/>
                  </a:lnTo>
                  <a:lnTo>
                    <a:pt x="99" y="1750"/>
                  </a:lnTo>
                  <a:lnTo>
                    <a:pt x="124" y="1806"/>
                  </a:lnTo>
                  <a:lnTo>
                    <a:pt x="151" y="1860"/>
                  </a:lnTo>
                  <a:lnTo>
                    <a:pt x="182" y="1914"/>
                  </a:lnTo>
                  <a:lnTo>
                    <a:pt x="215" y="1964"/>
                  </a:lnTo>
                  <a:lnTo>
                    <a:pt x="250" y="2013"/>
                  </a:lnTo>
                  <a:lnTo>
                    <a:pt x="287" y="2062"/>
                  </a:lnTo>
                  <a:lnTo>
                    <a:pt x="326" y="2107"/>
                  </a:lnTo>
                  <a:lnTo>
                    <a:pt x="369" y="2151"/>
                  </a:lnTo>
                  <a:lnTo>
                    <a:pt x="412" y="2193"/>
                  </a:lnTo>
                  <a:lnTo>
                    <a:pt x="458" y="2232"/>
                  </a:lnTo>
                  <a:lnTo>
                    <a:pt x="506" y="2270"/>
                  </a:lnTo>
                  <a:lnTo>
                    <a:pt x="555" y="2305"/>
                  </a:lnTo>
                  <a:lnTo>
                    <a:pt x="606" y="2338"/>
                  </a:lnTo>
                  <a:lnTo>
                    <a:pt x="658" y="2368"/>
                  </a:lnTo>
                  <a:lnTo>
                    <a:pt x="713" y="2396"/>
                  </a:lnTo>
                  <a:lnTo>
                    <a:pt x="768" y="2422"/>
                  </a:lnTo>
                  <a:lnTo>
                    <a:pt x="825" y="2444"/>
                  </a:lnTo>
                  <a:lnTo>
                    <a:pt x="884" y="2464"/>
                  </a:lnTo>
                  <a:lnTo>
                    <a:pt x="943" y="2481"/>
                  </a:lnTo>
                  <a:lnTo>
                    <a:pt x="1004" y="2495"/>
                  </a:lnTo>
                  <a:lnTo>
                    <a:pt x="1066" y="2507"/>
                  </a:lnTo>
                  <a:lnTo>
                    <a:pt x="1129" y="2515"/>
                  </a:lnTo>
                  <a:lnTo>
                    <a:pt x="1193" y="2519"/>
                  </a:lnTo>
                  <a:lnTo>
                    <a:pt x="1257" y="2521"/>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350">
                <a:latin typeface="微软雅黑" panose="020b0503020204020204" pitchFamily="34" charset="-122"/>
                <a:ea typeface="微软雅黑" panose="020b0503020204020204" pitchFamily="34" charset="-122"/>
              </a:endParaRPr>
            </a:p>
          </p:txBody>
        </p:sp>
        <p:sp>
          <p:nvSpPr>
            <p:cNvPr id="54" name="Freeform 230"/>
            <p:cNvSpPr>
              <a:spLocks noEditPoints="1"/>
            </p:cNvSpPr>
            <p:nvPr>
              <p:custDataLst>
                <p:tags r:id="rId21"/>
              </p:custDataLst>
            </p:nvPr>
          </p:nvSpPr>
          <p:spPr bwMode="auto">
            <a:xfrm>
              <a:off x="7408863" y="4151313"/>
              <a:ext cx="107950" cy="107950"/>
            </a:xfrm>
            <a:custGeom>
              <a:gdLst>
                <a:gd name="T0" fmla="*/ 1106 w 2515"/>
                <a:gd name="T1" fmla="*/ 2001 h 2521"/>
                <a:gd name="T2" fmla="*/ 931 w 2515"/>
                <a:gd name="T3" fmla="*/ 1942 h 2521"/>
                <a:gd name="T4" fmla="*/ 778 w 2515"/>
                <a:gd name="T5" fmla="*/ 1844 h 2521"/>
                <a:gd name="T6" fmla="*/ 653 w 2515"/>
                <a:gd name="T7" fmla="*/ 1713 h 2521"/>
                <a:gd name="T8" fmla="*/ 562 w 2515"/>
                <a:gd name="T9" fmla="*/ 1555 h 2521"/>
                <a:gd name="T10" fmla="*/ 512 w 2515"/>
                <a:gd name="T11" fmla="*/ 1375 h 2521"/>
                <a:gd name="T12" fmla="*/ 507 w 2515"/>
                <a:gd name="T13" fmla="*/ 1183 h 2521"/>
                <a:gd name="T14" fmla="*/ 548 w 2515"/>
                <a:gd name="T15" fmla="*/ 1000 h 2521"/>
                <a:gd name="T16" fmla="*/ 632 w 2515"/>
                <a:gd name="T17" fmla="*/ 838 h 2521"/>
                <a:gd name="T18" fmla="*/ 751 w 2515"/>
                <a:gd name="T19" fmla="*/ 701 h 2521"/>
                <a:gd name="T20" fmla="*/ 897 w 2515"/>
                <a:gd name="T21" fmla="*/ 596 h 2521"/>
                <a:gd name="T22" fmla="*/ 1068 w 2515"/>
                <a:gd name="T23" fmla="*/ 528 h 2521"/>
                <a:gd name="T24" fmla="*/ 1258 w 2515"/>
                <a:gd name="T25" fmla="*/ 504 h 2521"/>
                <a:gd name="T26" fmla="*/ 1447 w 2515"/>
                <a:gd name="T27" fmla="*/ 528 h 2521"/>
                <a:gd name="T28" fmla="*/ 1618 w 2515"/>
                <a:gd name="T29" fmla="*/ 596 h 2521"/>
                <a:gd name="T30" fmla="*/ 1765 w 2515"/>
                <a:gd name="T31" fmla="*/ 701 h 2521"/>
                <a:gd name="T32" fmla="*/ 1883 w 2515"/>
                <a:gd name="T33" fmla="*/ 838 h 2521"/>
                <a:gd name="T34" fmla="*/ 1967 w 2515"/>
                <a:gd name="T35" fmla="*/ 1000 h 2521"/>
                <a:gd name="T36" fmla="*/ 2008 w 2515"/>
                <a:gd name="T37" fmla="*/ 1183 h 2521"/>
                <a:gd name="T38" fmla="*/ 2003 w 2515"/>
                <a:gd name="T39" fmla="*/ 1375 h 2521"/>
                <a:gd name="T40" fmla="*/ 1953 w 2515"/>
                <a:gd name="T41" fmla="*/ 1555 h 2521"/>
                <a:gd name="T42" fmla="*/ 1862 w 2515"/>
                <a:gd name="T43" fmla="*/ 1713 h 2521"/>
                <a:gd name="T44" fmla="*/ 1737 w 2515"/>
                <a:gd name="T45" fmla="*/ 1844 h 2521"/>
                <a:gd name="T46" fmla="*/ 1585 w 2515"/>
                <a:gd name="T47" fmla="*/ 1942 h 2521"/>
                <a:gd name="T48" fmla="*/ 1409 w 2515"/>
                <a:gd name="T49" fmla="*/ 2001 h 2521"/>
                <a:gd name="T50" fmla="*/ 1258 w 2515"/>
                <a:gd name="T51" fmla="*/ 0 h 2521"/>
                <a:gd name="T52" fmla="*/ 944 w 2515"/>
                <a:gd name="T53" fmla="*/ 39 h 2521"/>
                <a:gd name="T54" fmla="*/ 659 w 2515"/>
                <a:gd name="T55" fmla="*/ 152 h 2521"/>
                <a:gd name="T56" fmla="*/ 413 w 2515"/>
                <a:gd name="T57" fmla="*/ 328 h 2521"/>
                <a:gd name="T58" fmla="*/ 215 w 2515"/>
                <a:gd name="T59" fmla="*/ 556 h 2521"/>
                <a:gd name="T60" fmla="*/ 77 w 2515"/>
                <a:gd name="T61" fmla="*/ 827 h 2521"/>
                <a:gd name="T62" fmla="*/ 7 w 2515"/>
                <a:gd name="T63" fmla="*/ 1131 h 2521"/>
                <a:gd name="T64" fmla="*/ 14 w 2515"/>
                <a:gd name="T65" fmla="*/ 1452 h 2521"/>
                <a:gd name="T66" fmla="*/ 99 w 2515"/>
                <a:gd name="T67" fmla="*/ 1750 h 2521"/>
                <a:gd name="T68" fmla="*/ 251 w 2515"/>
                <a:gd name="T69" fmla="*/ 2014 h 2521"/>
                <a:gd name="T70" fmla="*/ 458 w 2515"/>
                <a:gd name="T71" fmla="*/ 2232 h 2521"/>
                <a:gd name="T72" fmla="*/ 713 w 2515"/>
                <a:gd name="T73" fmla="*/ 2397 h 2521"/>
                <a:gd name="T74" fmla="*/ 1004 w 2515"/>
                <a:gd name="T75" fmla="*/ 2495 h 2521"/>
                <a:gd name="T76" fmla="*/ 1322 w 2515"/>
                <a:gd name="T77" fmla="*/ 2519 h 2521"/>
                <a:gd name="T78" fmla="*/ 1631 w 2515"/>
                <a:gd name="T79" fmla="*/ 2464 h 2521"/>
                <a:gd name="T80" fmla="*/ 1908 w 2515"/>
                <a:gd name="T81" fmla="*/ 2338 h 2521"/>
                <a:gd name="T82" fmla="*/ 2146 w 2515"/>
                <a:gd name="T83" fmla="*/ 2152 h 2521"/>
                <a:gd name="T84" fmla="*/ 2333 w 2515"/>
                <a:gd name="T85" fmla="*/ 1914 h 2521"/>
                <a:gd name="T86" fmla="*/ 2459 w 2515"/>
                <a:gd name="T87" fmla="*/ 1634 h 2521"/>
                <a:gd name="T88" fmla="*/ 2513 w 2515"/>
                <a:gd name="T89" fmla="*/ 1325 h 2521"/>
                <a:gd name="T90" fmla="*/ 2490 w 2515"/>
                <a:gd name="T91" fmla="*/ 1006 h 2521"/>
                <a:gd name="T92" fmla="*/ 2390 w 2515"/>
                <a:gd name="T93" fmla="*/ 714 h 2521"/>
                <a:gd name="T94" fmla="*/ 2227 w 2515"/>
                <a:gd name="T95" fmla="*/ 459 h 2521"/>
                <a:gd name="T96" fmla="*/ 2009 w 2515"/>
                <a:gd name="T97" fmla="*/ 251 h 2521"/>
                <a:gd name="T98" fmla="*/ 1746 w 2515"/>
                <a:gd name="T99" fmla="*/ 99 h 2521"/>
                <a:gd name="T100" fmla="*/ 1449 w 2515"/>
                <a:gd name="T101" fmla="*/ 14 h 25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15" h="2521">
                  <a:moveTo>
                    <a:pt x="1258" y="2017"/>
                  </a:moveTo>
                  <a:lnTo>
                    <a:pt x="1218" y="2015"/>
                  </a:lnTo>
                  <a:lnTo>
                    <a:pt x="1180" y="2012"/>
                  </a:lnTo>
                  <a:lnTo>
                    <a:pt x="1143" y="2007"/>
                  </a:lnTo>
                  <a:lnTo>
                    <a:pt x="1106" y="2001"/>
                  </a:lnTo>
                  <a:lnTo>
                    <a:pt x="1068" y="1992"/>
                  </a:lnTo>
                  <a:lnTo>
                    <a:pt x="1033" y="1982"/>
                  </a:lnTo>
                  <a:lnTo>
                    <a:pt x="998" y="1970"/>
                  </a:lnTo>
                  <a:lnTo>
                    <a:pt x="964" y="1957"/>
                  </a:lnTo>
                  <a:lnTo>
                    <a:pt x="931" y="1942"/>
                  </a:lnTo>
                  <a:lnTo>
                    <a:pt x="897" y="1925"/>
                  </a:lnTo>
                  <a:lnTo>
                    <a:pt x="866" y="1907"/>
                  </a:lnTo>
                  <a:lnTo>
                    <a:pt x="836" y="1887"/>
                  </a:lnTo>
                  <a:lnTo>
                    <a:pt x="806" y="1866"/>
                  </a:lnTo>
                  <a:lnTo>
                    <a:pt x="778" y="1844"/>
                  </a:lnTo>
                  <a:lnTo>
                    <a:pt x="751" y="1820"/>
                  </a:lnTo>
                  <a:lnTo>
                    <a:pt x="723" y="1795"/>
                  </a:lnTo>
                  <a:lnTo>
                    <a:pt x="699" y="1768"/>
                  </a:lnTo>
                  <a:lnTo>
                    <a:pt x="675" y="1741"/>
                  </a:lnTo>
                  <a:lnTo>
                    <a:pt x="653" y="1713"/>
                  </a:lnTo>
                  <a:lnTo>
                    <a:pt x="632" y="1683"/>
                  </a:lnTo>
                  <a:lnTo>
                    <a:pt x="612" y="1653"/>
                  </a:lnTo>
                  <a:lnTo>
                    <a:pt x="594" y="1620"/>
                  </a:lnTo>
                  <a:lnTo>
                    <a:pt x="578" y="1588"/>
                  </a:lnTo>
                  <a:lnTo>
                    <a:pt x="562" y="1555"/>
                  </a:lnTo>
                  <a:lnTo>
                    <a:pt x="548" y="1520"/>
                  </a:lnTo>
                  <a:lnTo>
                    <a:pt x="537" y="1485"/>
                  </a:lnTo>
                  <a:lnTo>
                    <a:pt x="527" y="1449"/>
                  </a:lnTo>
                  <a:lnTo>
                    <a:pt x="518" y="1413"/>
                  </a:lnTo>
                  <a:lnTo>
                    <a:pt x="512" y="1375"/>
                  </a:lnTo>
                  <a:lnTo>
                    <a:pt x="507" y="1338"/>
                  </a:lnTo>
                  <a:lnTo>
                    <a:pt x="504" y="1299"/>
                  </a:lnTo>
                  <a:lnTo>
                    <a:pt x="503" y="1260"/>
                  </a:lnTo>
                  <a:lnTo>
                    <a:pt x="504" y="1221"/>
                  </a:lnTo>
                  <a:lnTo>
                    <a:pt x="507" y="1183"/>
                  </a:lnTo>
                  <a:lnTo>
                    <a:pt x="512" y="1145"/>
                  </a:lnTo>
                  <a:lnTo>
                    <a:pt x="518" y="1108"/>
                  </a:lnTo>
                  <a:lnTo>
                    <a:pt x="527" y="1072"/>
                  </a:lnTo>
                  <a:lnTo>
                    <a:pt x="537" y="1035"/>
                  </a:lnTo>
                  <a:lnTo>
                    <a:pt x="548" y="1000"/>
                  </a:lnTo>
                  <a:lnTo>
                    <a:pt x="562" y="966"/>
                  </a:lnTo>
                  <a:lnTo>
                    <a:pt x="578" y="933"/>
                  </a:lnTo>
                  <a:lnTo>
                    <a:pt x="594" y="900"/>
                  </a:lnTo>
                  <a:lnTo>
                    <a:pt x="612" y="868"/>
                  </a:lnTo>
                  <a:lnTo>
                    <a:pt x="632" y="838"/>
                  </a:lnTo>
                  <a:lnTo>
                    <a:pt x="653" y="808"/>
                  </a:lnTo>
                  <a:lnTo>
                    <a:pt x="675" y="779"/>
                  </a:lnTo>
                  <a:lnTo>
                    <a:pt x="699" y="752"/>
                  </a:lnTo>
                  <a:lnTo>
                    <a:pt x="723" y="726"/>
                  </a:lnTo>
                  <a:lnTo>
                    <a:pt x="751" y="701"/>
                  </a:lnTo>
                  <a:lnTo>
                    <a:pt x="778" y="677"/>
                  </a:lnTo>
                  <a:lnTo>
                    <a:pt x="806" y="654"/>
                  </a:lnTo>
                  <a:lnTo>
                    <a:pt x="836" y="633"/>
                  </a:lnTo>
                  <a:lnTo>
                    <a:pt x="866" y="614"/>
                  </a:lnTo>
                  <a:lnTo>
                    <a:pt x="897" y="596"/>
                  </a:lnTo>
                  <a:lnTo>
                    <a:pt x="931" y="579"/>
                  </a:lnTo>
                  <a:lnTo>
                    <a:pt x="964" y="564"/>
                  </a:lnTo>
                  <a:lnTo>
                    <a:pt x="998" y="549"/>
                  </a:lnTo>
                  <a:lnTo>
                    <a:pt x="1033" y="538"/>
                  </a:lnTo>
                  <a:lnTo>
                    <a:pt x="1068" y="528"/>
                  </a:lnTo>
                  <a:lnTo>
                    <a:pt x="1106" y="519"/>
                  </a:lnTo>
                  <a:lnTo>
                    <a:pt x="1143" y="513"/>
                  </a:lnTo>
                  <a:lnTo>
                    <a:pt x="1180" y="508"/>
                  </a:lnTo>
                  <a:lnTo>
                    <a:pt x="1218" y="505"/>
                  </a:lnTo>
                  <a:lnTo>
                    <a:pt x="1258" y="504"/>
                  </a:lnTo>
                  <a:lnTo>
                    <a:pt x="1297" y="505"/>
                  </a:lnTo>
                  <a:lnTo>
                    <a:pt x="1335" y="508"/>
                  </a:lnTo>
                  <a:lnTo>
                    <a:pt x="1372" y="513"/>
                  </a:lnTo>
                  <a:lnTo>
                    <a:pt x="1409" y="519"/>
                  </a:lnTo>
                  <a:lnTo>
                    <a:pt x="1447" y="528"/>
                  </a:lnTo>
                  <a:lnTo>
                    <a:pt x="1482" y="538"/>
                  </a:lnTo>
                  <a:lnTo>
                    <a:pt x="1517" y="549"/>
                  </a:lnTo>
                  <a:lnTo>
                    <a:pt x="1551" y="564"/>
                  </a:lnTo>
                  <a:lnTo>
                    <a:pt x="1585" y="579"/>
                  </a:lnTo>
                  <a:lnTo>
                    <a:pt x="1618" y="596"/>
                  </a:lnTo>
                  <a:lnTo>
                    <a:pt x="1649" y="614"/>
                  </a:lnTo>
                  <a:lnTo>
                    <a:pt x="1679" y="633"/>
                  </a:lnTo>
                  <a:lnTo>
                    <a:pt x="1709" y="654"/>
                  </a:lnTo>
                  <a:lnTo>
                    <a:pt x="1737" y="677"/>
                  </a:lnTo>
                  <a:lnTo>
                    <a:pt x="1765" y="701"/>
                  </a:lnTo>
                  <a:lnTo>
                    <a:pt x="1791" y="726"/>
                  </a:lnTo>
                  <a:lnTo>
                    <a:pt x="1816" y="752"/>
                  </a:lnTo>
                  <a:lnTo>
                    <a:pt x="1840" y="779"/>
                  </a:lnTo>
                  <a:lnTo>
                    <a:pt x="1862" y="808"/>
                  </a:lnTo>
                  <a:lnTo>
                    <a:pt x="1883" y="838"/>
                  </a:lnTo>
                  <a:lnTo>
                    <a:pt x="1902" y="868"/>
                  </a:lnTo>
                  <a:lnTo>
                    <a:pt x="1920" y="900"/>
                  </a:lnTo>
                  <a:lnTo>
                    <a:pt x="1938" y="933"/>
                  </a:lnTo>
                  <a:lnTo>
                    <a:pt x="1953" y="966"/>
                  </a:lnTo>
                  <a:lnTo>
                    <a:pt x="1967" y="1000"/>
                  </a:lnTo>
                  <a:lnTo>
                    <a:pt x="1978" y="1035"/>
                  </a:lnTo>
                  <a:lnTo>
                    <a:pt x="1988" y="1072"/>
                  </a:lnTo>
                  <a:lnTo>
                    <a:pt x="1997" y="1108"/>
                  </a:lnTo>
                  <a:lnTo>
                    <a:pt x="2003" y="1145"/>
                  </a:lnTo>
                  <a:lnTo>
                    <a:pt x="2008" y="1183"/>
                  </a:lnTo>
                  <a:lnTo>
                    <a:pt x="2011" y="1221"/>
                  </a:lnTo>
                  <a:lnTo>
                    <a:pt x="2012" y="1260"/>
                  </a:lnTo>
                  <a:lnTo>
                    <a:pt x="2011" y="1299"/>
                  </a:lnTo>
                  <a:lnTo>
                    <a:pt x="2008" y="1338"/>
                  </a:lnTo>
                  <a:lnTo>
                    <a:pt x="2003" y="1375"/>
                  </a:lnTo>
                  <a:lnTo>
                    <a:pt x="1997" y="1413"/>
                  </a:lnTo>
                  <a:lnTo>
                    <a:pt x="1988" y="1449"/>
                  </a:lnTo>
                  <a:lnTo>
                    <a:pt x="1978" y="1485"/>
                  </a:lnTo>
                  <a:lnTo>
                    <a:pt x="1967" y="1520"/>
                  </a:lnTo>
                  <a:lnTo>
                    <a:pt x="1953" y="1555"/>
                  </a:lnTo>
                  <a:lnTo>
                    <a:pt x="1938" y="1588"/>
                  </a:lnTo>
                  <a:lnTo>
                    <a:pt x="1920" y="1620"/>
                  </a:lnTo>
                  <a:lnTo>
                    <a:pt x="1902" y="1653"/>
                  </a:lnTo>
                  <a:lnTo>
                    <a:pt x="1883" y="1683"/>
                  </a:lnTo>
                  <a:lnTo>
                    <a:pt x="1862" y="1713"/>
                  </a:lnTo>
                  <a:lnTo>
                    <a:pt x="1840" y="1741"/>
                  </a:lnTo>
                  <a:lnTo>
                    <a:pt x="1816" y="1768"/>
                  </a:lnTo>
                  <a:lnTo>
                    <a:pt x="1791" y="1795"/>
                  </a:lnTo>
                  <a:lnTo>
                    <a:pt x="1765" y="1820"/>
                  </a:lnTo>
                  <a:lnTo>
                    <a:pt x="1737" y="1844"/>
                  </a:lnTo>
                  <a:lnTo>
                    <a:pt x="1709" y="1866"/>
                  </a:lnTo>
                  <a:lnTo>
                    <a:pt x="1679" y="1887"/>
                  </a:lnTo>
                  <a:lnTo>
                    <a:pt x="1649" y="1907"/>
                  </a:lnTo>
                  <a:lnTo>
                    <a:pt x="1618" y="1925"/>
                  </a:lnTo>
                  <a:lnTo>
                    <a:pt x="1585" y="1942"/>
                  </a:lnTo>
                  <a:lnTo>
                    <a:pt x="1551" y="1957"/>
                  </a:lnTo>
                  <a:lnTo>
                    <a:pt x="1517" y="1970"/>
                  </a:lnTo>
                  <a:lnTo>
                    <a:pt x="1482" y="1982"/>
                  </a:lnTo>
                  <a:lnTo>
                    <a:pt x="1447" y="1992"/>
                  </a:lnTo>
                  <a:lnTo>
                    <a:pt x="1409" y="2001"/>
                  </a:lnTo>
                  <a:lnTo>
                    <a:pt x="1372" y="2007"/>
                  </a:lnTo>
                  <a:lnTo>
                    <a:pt x="1335" y="2012"/>
                  </a:lnTo>
                  <a:lnTo>
                    <a:pt x="1297" y="2015"/>
                  </a:lnTo>
                  <a:lnTo>
                    <a:pt x="1258" y="2017"/>
                  </a:lnTo>
                  <a:close/>
                  <a:moveTo>
                    <a:pt x="1258" y="0"/>
                  </a:moveTo>
                  <a:lnTo>
                    <a:pt x="1193" y="2"/>
                  </a:lnTo>
                  <a:lnTo>
                    <a:pt x="1129" y="6"/>
                  </a:lnTo>
                  <a:lnTo>
                    <a:pt x="1066" y="14"/>
                  </a:lnTo>
                  <a:lnTo>
                    <a:pt x="1004" y="25"/>
                  </a:lnTo>
                  <a:lnTo>
                    <a:pt x="944" y="39"/>
                  </a:lnTo>
                  <a:lnTo>
                    <a:pt x="884" y="56"/>
                  </a:lnTo>
                  <a:lnTo>
                    <a:pt x="826" y="77"/>
                  </a:lnTo>
                  <a:lnTo>
                    <a:pt x="769" y="99"/>
                  </a:lnTo>
                  <a:lnTo>
                    <a:pt x="713" y="124"/>
                  </a:lnTo>
                  <a:lnTo>
                    <a:pt x="659" y="152"/>
                  </a:lnTo>
                  <a:lnTo>
                    <a:pt x="606" y="182"/>
                  </a:lnTo>
                  <a:lnTo>
                    <a:pt x="555" y="216"/>
                  </a:lnTo>
                  <a:lnTo>
                    <a:pt x="506" y="251"/>
                  </a:lnTo>
                  <a:lnTo>
                    <a:pt x="458" y="288"/>
                  </a:lnTo>
                  <a:lnTo>
                    <a:pt x="413" y="328"/>
                  </a:lnTo>
                  <a:lnTo>
                    <a:pt x="369" y="369"/>
                  </a:lnTo>
                  <a:lnTo>
                    <a:pt x="327" y="413"/>
                  </a:lnTo>
                  <a:lnTo>
                    <a:pt x="288" y="459"/>
                  </a:lnTo>
                  <a:lnTo>
                    <a:pt x="251" y="506"/>
                  </a:lnTo>
                  <a:lnTo>
                    <a:pt x="215" y="556"/>
                  </a:lnTo>
                  <a:lnTo>
                    <a:pt x="182" y="607"/>
                  </a:lnTo>
                  <a:lnTo>
                    <a:pt x="152" y="659"/>
                  </a:lnTo>
                  <a:lnTo>
                    <a:pt x="124" y="714"/>
                  </a:lnTo>
                  <a:lnTo>
                    <a:pt x="99" y="770"/>
                  </a:lnTo>
                  <a:lnTo>
                    <a:pt x="77" y="827"/>
                  </a:lnTo>
                  <a:lnTo>
                    <a:pt x="56" y="886"/>
                  </a:lnTo>
                  <a:lnTo>
                    <a:pt x="39" y="946"/>
                  </a:lnTo>
                  <a:lnTo>
                    <a:pt x="25" y="1006"/>
                  </a:lnTo>
                  <a:lnTo>
                    <a:pt x="14" y="1069"/>
                  </a:lnTo>
                  <a:lnTo>
                    <a:pt x="7" y="1131"/>
                  </a:lnTo>
                  <a:lnTo>
                    <a:pt x="2" y="1196"/>
                  </a:lnTo>
                  <a:lnTo>
                    <a:pt x="0" y="1260"/>
                  </a:lnTo>
                  <a:lnTo>
                    <a:pt x="2" y="1325"/>
                  </a:lnTo>
                  <a:lnTo>
                    <a:pt x="7" y="1389"/>
                  </a:lnTo>
                  <a:lnTo>
                    <a:pt x="14" y="1452"/>
                  </a:lnTo>
                  <a:lnTo>
                    <a:pt x="25" y="1514"/>
                  </a:lnTo>
                  <a:lnTo>
                    <a:pt x="39" y="1575"/>
                  </a:lnTo>
                  <a:lnTo>
                    <a:pt x="56" y="1634"/>
                  </a:lnTo>
                  <a:lnTo>
                    <a:pt x="77" y="1693"/>
                  </a:lnTo>
                  <a:lnTo>
                    <a:pt x="99" y="1750"/>
                  </a:lnTo>
                  <a:lnTo>
                    <a:pt x="124" y="1806"/>
                  </a:lnTo>
                  <a:lnTo>
                    <a:pt x="152" y="1860"/>
                  </a:lnTo>
                  <a:lnTo>
                    <a:pt x="182" y="1914"/>
                  </a:lnTo>
                  <a:lnTo>
                    <a:pt x="215" y="1964"/>
                  </a:lnTo>
                  <a:lnTo>
                    <a:pt x="251" y="2014"/>
                  </a:lnTo>
                  <a:lnTo>
                    <a:pt x="288" y="2062"/>
                  </a:lnTo>
                  <a:lnTo>
                    <a:pt x="327" y="2107"/>
                  </a:lnTo>
                  <a:lnTo>
                    <a:pt x="369" y="2152"/>
                  </a:lnTo>
                  <a:lnTo>
                    <a:pt x="413" y="2193"/>
                  </a:lnTo>
                  <a:lnTo>
                    <a:pt x="458" y="2232"/>
                  </a:lnTo>
                  <a:lnTo>
                    <a:pt x="506" y="2270"/>
                  </a:lnTo>
                  <a:lnTo>
                    <a:pt x="555" y="2305"/>
                  </a:lnTo>
                  <a:lnTo>
                    <a:pt x="606" y="2338"/>
                  </a:lnTo>
                  <a:lnTo>
                    <a:pt x="659" y="2368"/>
                  </a:lnTo>
                  <a:lnTo>
                    <a:pt x="713" y="2397"/>
                  </a:lnTo>
                  <a:lnTo>
                    <a:pt x="769" y="2422"/>
                  </a:lnTo>
                  <a:lnTo>
                    <a:pt x="826" y="2444"/>
                  </a:lnTo>
                  <a:lnTo>
                    <a:pt x="884" y="2464"/>
                  </a:lnTo>
                  <a:lnTo>
                    <a:pt x="944" y="2481"/>
                  </a:lnTo>
                  <a:lnTo>
                    <a:pt x="1004" y="2495"/>
                  </a:lnTo>
                  <a:lnTo>
                    <a:pt x="1066" y="2507"/>
                  </a:lnTo>
                  <a:lnTo>
                    <a:pt x="1129" y="2515"/>
                  </a:lnTo>
                  <a:lnTo>
                    <a:pt x="1193" y="2519"/>
                  </a:lnTo>
                  <a:lnTo>
                    <a:pt x="1258" y="2521"/>
                  </a:lnTo>
                  <a:lnTo>
                    <a:pt x="1322" y="2519"/>
                  </a:lnTo>
                  <a:lnTo>
                    <a:pt x="1385" y="2515"/>
                  </a:lnTo>
                  <a:lnTo>
                    <a:pt x="1449" y="2507"/>
                  </a:lnTo>
                  <a:lnTo>
                    <a:pt x="1510" y="2495"/>
                  </a:lnTo>
                  <a:lnTo>
                    <a:pt x="1571" y="2481"/>
                  </a:lnTo>
                  <a:lnTo>
                    <a:pt x="1631" y="2464"/>
                  </a:lnTo>
                  <a:lnTo>
                    <a:pt x="1689" y="2444"/>
                  </a:lnTo>
                  <a:lnTo>
                    <a:pt x="1746" y="2422"/>
                  </a:lnTo>
                  <a:lnTo>
                    <a:pt x="1802" y="2397"/>
                  </a:lnTo>
                  <a:lnTo>
                    <a:pt x="1856" y="2368"/>
                  </a:lnTo>
                  <a:lnTo>
                    <a:pt x="1908" y="2338"/>
                  </a:lnTo>
                  <a:lnTo>
                    <a:pt x="1960" y="2305"/>
                  </a:lnTo>
                  <a:lnTo>
                    <a:pt x="2009" y="2270"/>
                  </a:lnTo>
                  <a:lnTo>
                    <a:pt x="2056" y="2232"/>
                  </a:lnTo>
                  <a:lnTo>
                    <a:pt x="2103" y="2193"/>
                  </a:lnTo>
                  <a:lnTo>
                    <a:pt x="2146" y="2152"/>
                  </a:lnTo>
                  <a:lnTo>
                    <a:pt x="2188" y="2107"/>
                  </a:lnTo>
                  <a:lnTo>
                    <a:pt x="2227" y="2062"/>
                  </a:lnTo>
                  <a:lnTo>
                    <a:pt x="2265" y="2014"/>
                  </a:lnTo>
                  <a:lnTo>
                    <a:pt x="2300" y="1964"/>
                  </a:lnTo>
                  <a:lnTo>
                    <a:pt x="2333" y="1914"/>
                  </a:lnTo>
                  <a:lnTo>
                    <a:pt x="2363" y="1860"/>
                  </a:lnTo>
                  <a:lnTo>
                    <a:pt x="2390" y="1806"/>
                  </a:lnTo>
                  <a:lnTo>
                    <a:pt x="2416" y="1750"/>
                  </a:lnTo>
                  <a:lnTo>
                    <a:pt x="2439" y="1693"/>
                  </a:lnTo>
                  <a:lnTo>
                    <a:pt x="2459" y="1634"/>
                  </a:lnTo>
                  <a:lnTo>
                    <a:pt x="2476" y="1575"/>
                  </a:lnTo>
                  <a:lnTo>
                    <a:pt x="2490" y="1514"/>
                  </a:lnTo>
                  <a:lnTo>
                    <a:pt x="2501" y="1452"/>
                  </a:lnTo>
                  <a:lnTo>
                    <a:pt x="2508" y="1389"/>
                  </a:lnTo>
                  <a:lnTo>
                    <a:pt x="2513" y="1325"/>
                  </a:lnTo>
                  <a:lnTo>
                    <a:pt x="2515" y="1260"/>
                  </a:lnTo>
                  <a:lnTo>
                    <a:pt x="2513" y="1196"/>
                  </a:lnTo>
                  <a:lnTo>
                    <a:pt x="2508" y="1131"/>
                  </a:lnTo>
                  <a:lnTo>
                    <a:pt x="2501" y="1069"/>
                  </a:lnTo>
                  <a:lnTo>
                    <a:pt x="2490" y="1006"/>
                  </a:lnTo>
                  <a:lnTo>
                    <a:pt x="2476" y="946"/>
                  </a:lnTo>
                  <a:lnTo>
                    <a:pt x="2459" y="886"/>
                  </a:lnTo>
                  <a:lnTo>
                    <a:pt x="2439" y="827"/>
                  </a:lnTo>
                  <a:lnTo>
                    <a:pt x="2416" y="770"/>
                  </a:lnTo>
                  <a:lnTo>
                    <a:pt x="2390" y="714"/>
                  </a:lnTo>
                  <a:lnTo>
                    <a:pt x="2363" y="659"/>
                  </a:lnTo>
                  <a:lnTo>
                    <a:pt x="2333" y="607"/>
                  </a:lnTo>
                  <a:lnTo>
                    <a:pt x="2300" y="556"/>
                  </a:lnTo>
                  <a:lnTo>
                    <a:pt x="2265" y="506"/>
                  </a:lnTo>
                  <a:lnTo>
                    <a:pt x="2227" y="459"/>
                  </a:lnTo>
                  <a:lnTo>
                    <a:pt x="2188" y="413"/>
                  </a:lnTo>
                  <a:lnTo>
                    <a:pt x="2146" y="369"/>
                  </a:lnTo>
                  <a:lnTo>
                    <a:pt x="2103" y="328"/>
                  </a:lnTo>
                  <a:lnTo>
                    <a:pt x="2056" y="288"/>
                  </a:lnTo>
                  <a:lnTo>
                    <a:pt x="2009" y="251"/>
                  </a:lnTo>
                  <a:lnTo>
                    <a:pt x="1960" y="216"/>
                  </a:lnTo>
                  <a:lnTo>
                    <a:pt x="1908" y="182"/>
                  </a:lnTo>
                  <a:lnTo>
                    <a:pt x="1856" y="152"/>
                  </a:lnTo>
                  <a:lnTo>
                    <a:pt x="1802" y="124"/>
                  </a:lnTo>
                  <a:lnTo>
                    <a:pt x="1746" y="99"/>
                  </a:lnTo>
                  <a:lnTo>
                    <a:pt x="1689" y="77"/>
                  </a:lnTo>
                  <a:lnTo>
                    <a:pt x="1631" y="56"/>
                  </a:lnTo>
                  <a:lnTo>
                    <a:pt x="1571" y="39"/>
                  </a:lnTo>
                  <a:lnTo>
                    <a:pt x="1510" y="25"/>
                  </a:lnTo>
                  <a:lnTo>
                    <a:pt x="1449" y="14"/>
                  </a:lnTo>
                  <a:lnTo>
                    <a:pt x="1385" y="6"/>
                  </a:lnTo>
                  <a:lnTo>
                    <a:pt x="1322" y="2"/>
                  </a:lnTo>
                  <a:lnTo>
                    <a:pt x="1258"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350">
                <a:latin typeface="微软雅黑" panose="020b0503020204020204" pitchFamily="34" charset="-122"/>
                <a:ea typeface="微软雅黑" panose="020b0503020204020204" pitchFamily="34" charset="-122"/>
              </a:endParaRPr>
            </a:p>
          </p:txBody>
        </p:sp>
        <p:sp>
          <p:nvSpPr>
            <p:cNvPr id="55" name="Freeform 231"/>
            <p:cNvSpPr>
              <a:spLocks noEditPoints="1"/>
            </p:cNvSpPr>
            <p:nvPr>
              <p:custDataLst>
                <p:tags r:id="rId22"/>
              </p:custDataLst>
            </p:nvPr>
          </p:nvSpPr>
          <p:spPr bwMode="auto">
            <a:xfrm>
              <a:off x="6999288" y="4475163"/>
              <a:ext cx="85725" cy="87313"/>
            </a:xfrm>
            <a:custGeom>
              <a:gdLst>
                <a:gd name="T0" fmla="*/ 1107 w 2012"/>
                <a:gd name="T1" fmla="*/ 514 h 2016"/>
                <a:gd name="T2" fmla="*/ 1224 w 2012"/>
                <a:gd name="T3" fmla="*/ 553 h 2016"/>
                <a:gd name="T4" fmla="*/ 1326 w 2012"/>
                <a:gd name="T5" fmla="*/ 619 h 2016"/>
                <a:gd name="T6" fmla="*/ 1409 w 2012"/>
                <a:gd name="T7" fmla="*/ 707 h 2016"/>
                <a:gd name="T8" fmla="*/ 1469 w 2012"/>
                <a:gd name="T9" fmla="*/ 812 h 2016"/>
                <a:gd name="T10" fmla="*/ 1503 w 2012"/>
                <a:gd name="T11" fmla="*/ 931 h 2016"/>
                <a:gd name="T12" fmla="*/ 1507 w 2012"/>
                <a:gd name="T13" fmla="*/ 1060 h 2016"/>
                <a:gd name="T14" fmla="*/ 1478 w 2012"/>
                <a:gd name="T15" fmla="*/ 1182 h 2016"/>
                <a:gd name="T16" fmla="*/ 1423 w 2012"/>
                <a:gd name="T17" fmla="*/ 1290 h 2016"/>
                <a:gd name="T18" fmla="*/ 1344 w 2012"/>
                <a:gd name="T19" fmla="*/ 1381 h 2016"/>
                <a:gd name="T20" fmla="*/ 1245 w 2012"/>
                <a:gd name="T21" fmla="*/ 1452 h 2016"/>
                <a:gd name="T22" fmla="*/ 1131 w 2012"/>
                <a:gd name="T23" fmla="*/ 1496 h 2016"/>
                <a:gd name="T24" fmla="*/ 1006 w 2012"/>
                <a:gd name="T25" fmla="*/ 1512 h 2016"/>
                <a:gd name="T26" fmla="*/ 880 w 2012"/>
                <a:gd name="T27" fmla="*/ 1496 h 2016"/>
                <a:gd name="T28" fmla="*/ 766 w 2012"/>
                <a:gd name="T29" fmla="*/ 1452 h 2016"/>
                <a:gd name="T30" fmla="*/ 668 w 2012"/>
                <a:gd name="T31" fmla="*/ 1381 h 2016"/>
                <a:gd name="T32" fmla="*/ 589 w 2012"/>
                <a:gd name="T33" fmla="*/ 1290 h 2016"/>
                <a:gd name="T34" fmla="*/ 534 w 2012"/>
                <a:gd name="T35" fmla="*/ 1182 h 2016"/>
                <a:gd name="T36" fmla="*/ 506 w 2012"/>
                <a:gd name="T37" fmla="*/ 1060 h 2016"/>
                <a:gd name="T38" fmla="*/ 509 w 2012"/>
                <a:gd name="T39" fmla="*/ 931 h 2016"/>
                <a:gd name="T40" fmla="*/ 543 w 2012"/>
                <a:gd name="T41" fmla="*/ 812 h 2016"/>
                <a:gd name="T42" fmla="*/ 603 w 2012"/>
                <a:gd name="T43" fmla="*/ 707 h 2016"/>
                <a:gd name="T44" fmla="*/ 686 w 2012"/>
                <a:gd name="T45" fmla="*/ 619 h 2016"/>
                <a:gd name="T46" fmla="*/ 787 w 2012"/>
                <a:gd name="T47" fmla="*/ 553 h 2016"/>
                <a:gd name="T48" fmla="*/ 904 w 2012"/>
                <a:gd name="T49" fmla="*/ 514 h 2016"/>
                <a:gd name="T50" fmla="*/ 0 w 2012"/>
                <a:gd name="T51" fmla="*/ 1008 h 2016"/>
                <a:gd name="T52" fmla="*/ 32 w 2012"/>
                <a:gd name="T53" fmla="*/ 1260 h 2016"/>
                <a:gd name="T54" fmla="*/ 121 w 2012"/>
                <a:gd name="T55" fmla="*/ 1488 h 2016"/>
                <a:gd name="T56" fmla="*/ 261 w 2012"/>
                <a:gd name="T57" fmla="*/ 1686 h 2016"/>
                <a:gd name="T58" fmla="*/ 443 w 2012"/>
                <a:gd name="T59" fmla="*/ 1844 h 2016"/>
                <a:gd name="T60" fmla="*/ 661 w 2012"/>
                <a:gd name="T61" fmla="*/ 1955 h 2016"/>
                <a:gd name="T62" fmla="*/ 903 w 2012"/>
                <a:gd name="T63" fmla="*/ 2011 h 2016"/>
                <a:gd name="T64" fmla="*/ 1159 w 2012"/>
                <a:gd name="T65" fmla="*/ 2004 h 2016"/>
                <a:gd name="T66" fmla="*/ 1397 w 2012"/>
                <a:gd name="T67" fmla="*/ 1937 h 2016"/>
                <a:gd name="T68" fmla="*/ 1607 w 2012"/>
                <a:gd name="T69" fmla="*/ 1816 h 2016"/>
                <a:gd name="T70" fmla="*/ 1782 w 2012"/>
                <a:gd name="T71" fmla="*/ 1649 h 2016"/>
                <a:gd name="T72" fmla="*/ 1912 w 2012"/>
                <a:gd name="T73" fmla="*/ 1445 h 2016"/>
                <a:gd name="T74" fmla="*/ 1992 w 2012"/>
                <a:gd name="T75" fmla="*/ 1211 h 2016"/>
                <a:gd name="T76" fmla="*/ 2011 w 2012"/>
                <a:gd name="T77" fmla="*/ 957 h 2016"/>
                <a:gd name="T78" fmla="*/ 1966 w 2012"/>
                <a:gd name="T79" fmla="*/ 709 h 2016"/>
                <a:gd name="T80" fmla="*/ 1866 w 2012"/>
                <a:gd name="T81" fmla="*/ 486 h 2016"/>
                <a:gd name="T82" fmla="*/ 1717 w 2012"/>
                <a:gd name="T83" fmla="*/ 295 h 2016"/>
                <a:gd name="T84" fmla="*/ 1527 w 2012"/>
                <a:gd name="T85" fmla="*/ 146 h 2016"/>
                <a:gd name="T86" fmla="*/ 1304 w 2012"/>
                <a:gd name="T87" fmla="*/ 45 h 2016"/>
                <a:gd name="T88" fmla="*/ 1057 w 2012"/>
                <a:gd name="T89" fmla="*/ 1 h 2016"/>
                <a:gd name="T90" fmla="*/ 803 w 2012"/>
                <a:gd name="T91" fmla="*/ 20 h 2016"/>
                <a:gd name="T92" fmla="*/ 570 w 2012"/>
                <a:gd name="T93" fmla="*/ 100 h 2016"/>
                <a:gd name="T94" fmla="*/ 366 w 2012"/>
                <a:gd name="T95" fmla="*/ 231 h 2016"/>
                <a:gd name="T96" fmla="*/ 200 w 2012"/>
                <a:gd name="T97" fmla="*/ 405 h 2016"/>
                <a:gd name="T98" fmla="*/ 79 w 2012"/>
                <a:gd name="T99" fmla="*/ 616 h 2016"/>
                <a:gd name="T100" fmla="*/ 12 w 2012"/>
                <a:gd name="T101" fmla="*/ 855 h 20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011" h="2015">
                  <a:moveTo>
                    <a:pt x="1006" y="504"/>
                  </a:moveTo>
                  <a:lnTo>
                    <a:pt x="1032" y="505"/>
                  </a:lnTo>
                  <a:lnTo>
                    <a:pt x="1057" y="507"/>
                  </a:lnTo>
                  <a:lnTo>
                    <a:pt x="1082" y="510"/>
                  </a:lnTo>
                  <a:lnTo>
                    <a:pt x="1107" y="514"/>
                  </a:lnTo>
                  <a:lnTo>
                    <a:pt x="1131" y="520"/>
                  </a:lnTo>
                  <a:lnTo>
                    <a:pt x="1156" y="526"/>
                  </a:lnTo>
                  <a:lnTo>
                    <a:pt x="1179" y="534"/>
                  </a:lnTo>
                  <a:lnTo>
                    <a:pt x="1202" y="543"/>
                  </a:lnTo>
                  <a:lnTo>
                    <a:pt x="1224" y="553"/>
                  </a:lnTo>
                  <a:lnTo>
                    <a:pt x="1245" y="564"/>
                  </a:lnTo>
                  <a:lnTo>
                    <a:pt x="1266" y="577"/>
                  </a:lnTo>
                  <a:lnTo>
                    <a:pt x="1287" y="590"/>
                  </a:lnTo>
                  <a:lnTo>
                    <a:pt x="1306" y="604"/>
                  </a:lnTo>
                  <a:lnTo>
                    <a:pt x="1326" y="619"/>
                  </a:lnTo>
                  <a:lnTo>
                    <a:pt x="1344" y="635"/>
                  </a:lnTo>
                  <a:lnTo>
                    <a:pt x="1362" y="651"/>
                  </a:lnTo>
                  <a:lnTo>
                    <a:pt x="1378" y="669"/>
                  </a:lnTo>
                  <a:lnTo>
                    <a:pt x="1394" y="688"/>
                  </a:lnTo>
                  <a:lnTo>
                    <a:pt x="1409" y="707"/>
                  </a:lnTo>
                  <a:lnTo>
                    <a:pt x="1423" y="726"/>
                  </a:lnTo>
                  <a:lnTo>
                    <a:pt x="1436" y="747"/>
                  </a:lnTo>
                  <a:lnTo>
                    <a:pt x="1448" y="768"/>
                  </a:lnTo>
                  <a:lnTo>
                    <a:pt x="1459" y="789"/>
                  </a:lnTo>
                  <a:lnTo>
                    <a:pt x="1469" y="812"/>
                  </a:lnTo>
                  <a:lnTo>
                    <a:pt x="1478" y="835"/>
                  </a:lnTo>
                  <a:lnTo>
                    <a:pt x="1487" y="858"/>
                  </a:lnTo>
                  <a:lnTo>
                    <a:pt x="1493" y="882"/>
                  </a:lnTo>
                  <a:lnTo>
                    <a:pt x="1499" y="906"/>
                  </a:lnTo>
                  <a:lnTo>
                    <a:pt x="1503" y="931"/>
                  </a:lnTo>
                  <a:lnTo>
                    <a:pt x="1507" y="957"/>
                  </a:lnTo>
                  <a:lnTo>
                    <a:pt x="1508" y="982"/>
                  </a:lnTo>
                  <a:lnTo>
                    <a:pt x="1509" y="1008"/>
                  </a:lnTo>
                  <a:lnTo>
                    <a:pt x="1508" y="1034"/>
                  </a:lnTo>
                  <a:lnTo>
                    <a:pt x="1507" y="1060"/>
                  </a:lnTo>
                  <a:lnTo>
                    <a:pt x="1503" y="1085"/>
                  </a:lnTo>
                  <a:lnTo>
                    <a:pt x="1499" y="1110"/>
                  </a:lnTo>
                  <a:lnTo>
                    <a:pt x="1493" y="1134"/>
                  </a:lnTo>
                  <a:lnTo>
                    <a:pt x="1487" y="1158"/>
                  </a:lnTo>
                  <a:lnTo>
                    <a:pt x="1478" y="1182"/>
                  </a:lnTo>
                  <a:lnTo>
                    <a:pt x="1469" y="1205"/>
                  </a:lnTo>
                  <a:lnTo>
                    <a:pt x="1459" y="1227"/>
                  </a:lnTo>
                  <a:lnTo>
                    <a:pt x="1448" y="1248"/>
                  </a:lnTo>
                  <a:lnTo>
                    <a:pt x="1436" y="1269"/>
                  </a:lnTo>
                  <a:lnTo>
                    <a:pt x="1423" y="1290"/>
                  </a:lnTo>
                  <a:lnTo>
                    <a:pt x="1409" y="1310"/>
                  </a:lnTo>
                  <a:lnTo>
                    <a:pt x="1394" y="1329"/>
                  </a:lnTo>
                  <a:lnTo>
                    <a:pt x="1378" y="1347"/>
                  </a:lnTo>
                  <a:lnTo>
                    <a:pt x="1362" y="1365"/>
                  </a:lnTo>
                  <a:lnTo>
                    <a:pt x="1344" y="1381"/>
                  </a:lnTo>
                  <a:lnTo>
                    <a:pt x="1326" y="1397"/>
                  </a:lnTo>
                  <a:lnTo>
                    <a:pt x="1306" y="1412"/>
                  </a:lnTo>
                  <a:lnTo>
                    <a:pt x="1287" y="1427"/>
                  </a:lnTo>
                  <a:lnTo>
                    <a:pt x="1266" y="1440"/>
                  </a:lnTo>
                  <a:lnTo>
                    <a:pt x="1245" y="1452"/>
                  </a:lnTo>
                  <a:lnTo>
                    <a:pt x="1224" y="1463"/>
                  </a:lnTo>
                  <a:lnTo>
                    <a:pt x="1202" y="1473"/>
                  </a:lnTo>
                  <a:lnTo>
                    <a:pt x="1179" y="1482"/>
                  </a:lnTo>
                  <a:lnTo>
                    <a:pt x="1156" y="1490"/>
                  </a:lnTo>
                  <a:lnTo>
                    <a:pt x="1131" y="1496"/>
                  </a:lnTo>
                  <a:lnTo>
                    <a:pt x="1107" y="1502"/>
                  </a:lnTo>
                  <a:lnTo>
                    <a:pt x="1082" y="1506"/>
                  </a:lnTo>
                  <a:lnTo>
                    <a:pt x="1057" y="1509"/>
                  </a:lnTo>
                  <a:lnTo>
                    <a:pt x="1032" y="1511"/>
                  </a:lnTo>
                  <a:lnTo>
                    <a:pt x="1006" y="1512"/>
                  </a:lnTo>
                  <a:lnTo>
                    <a:pt x="980" y="1511"/>
                  </a:lnTo>
                  <a:lnTo>
                    <a:pt x="954" y="1509"/>
                  </a:lnTo>
                  <a:lnTo>
                    <a:pt x="929" y="1506"/>
                  </a:lnTo>
                  <a:lnTo>
                    <a:pt x="904" y="1502"/>
                  </a:lnTo>
                  <a:lnTo>
                    <a:pt x="880" y="1496"/>
                  </a:lnTo>
                  <a:lnTo>
                    <a:pt x="856" y="1490"/>
                  </a:lnTo>
                  <a:lnTo>
                    <a:pt x="833" y="1482"/>
                  </a:lnTo>
                  <a:lnTo>
                    <a:pt x="811" y="1473"/>
                  </a:lnTo>
                  <a:lnTo>
                    <a:pt x="787" y="1463"/>
                  </a:lnTo>
                  <a:lnTo>
                    <a:pt x="766" y="1452"/>
                  </a:lnTo>
                  <a:lnTo>
                    <a:pt x="745" y="1440"/>
                  </a:lnTo>
                  <a:lnTo>
                    <a:pt x="725" y="1427"/>
                  </a:lnTo>
                  <a:lnTo>
                    <a:pt x="705" y="1412"/>
                  </a:lnTo>
                  <a:lnTo>
                    <a:pt x="686" y="1397"/>
                  </a:lnTo>
                  <a:lnTo>
                    <a:pt x="668" y="1381"/>
                  </a:lnTo>
                  <a:lnTo>
                    <a:pt x="651" y="1365"/>
                  </a:lnTo>
                  <a:lnTo>
                    <a:pt x="633" y="1347"/>
                  </a:lnTo>
                  <a:lnTo>
                    <a:pt x="617" y="1329"/>
                  </a:lnTo>
                  <a:lnTo>
                    <a:pt x="603" y="1310"/>
                  </a:lnTo>
                  <a:lnTo>
                    <a:pt x="589" y="1290"/>
                  </a:lnTo>
                  <a:lnTo>
                    <a:pt x="576" y="1269"/>
                  </a:lnTo>
                  <a:lnTo>
                    <a:pt x="564" y="1248"/>
                  </a:lnTo>
                  <a:lnTo>
                    <a:pt x="553" y="1227"/>
                  </a:lnTo>
                  <a:lnTo>
                    <a:pt x="543" y="1205"/>
                  </a:lnTo>
                  <a:lnTo>
                    <a:pt x="534" y="1182"/>
                  </a:lnTo>
                  <a:lnTo>
                    <a:pt x="526" y="1158"/>
                  </a:lnTo>
                  <a:lnTo>
                    <a:pt x="519" y="1134"/>
                  </a:lnTo>
                  <a:lnTo>
                    <a:pt x="513" y="1110"/>
                  </a:lnTo>
                  <a:lnTo>
                    <a:pt x="509" y="1085"/>
                  </a:lnTo>
                  <a:lnTo>
                    <a:pt x="506" y="1060"/>
                  </a:lnTo>
                  <a:lnTo>
                    <a:pt x="504" y="1034"/>
                  </a:lnTo>
                  <a:lnTo>
                    <a:pt x="503" y="1008"/>
                  </a:lnTo>
                  <a:lnTo>
                    <a:pt x="504" y="982"/>
                  </a:lnTo>
                  <a:lnTo>
                    <a:pt x="506" y="957"/>
                  </a:lnTo>
                  <a:lnTo>
                    <a:pt x="509" y="931"/>
                  </a:lnTo>
                  <a:lnTo>
                    <a:pt x="513" y="906"/>
                  </a:lnTo>
                  <a:lnTo>
                    <a:pt x="519" y="882"/>
                  </a:lnTo>
                  <a:lnTo>
                    <a:pt x="526" y="858"/>
                  </a:lnTo>
                  <a:lnTo>
                    <a:pt x="534" y="835"/>
                  </a:lnTo>
                  <a:lnTo>
                    <a:pt x="543" y="812"/>
                  </a:lnTo>
                  <a:lnTo>
                    <a:pt x="553" y="789"/>
                  </a:lnTo>
                  <a:lnTo>
                    <a:pt x="564" y="768"/>
                  </a:lnTo>
                  <a:lnTo>
                    <a:pt x="576" y="747"/>
                  </a:lnTo>
                  <a:lnTo>
                    <a:pt x="589" y="726"/>
                  </a:lnTo>
                  <a:lnTo>
                    <a:pt x="603" y="707"/>
                  </a:lnTo>
                  <a:lnTo>
                    <a:pt x="617" y="688"/>
                  </a:lnTo>
                  <a:lnTo>
                    <a:pt x="633" y="669"/>
                  </a:lnTo>
                  <a:lnTo>
                    <a:pt x="651" y="651"/>
                  </a:lnTo>
                  <a:lnTo>
                    <a:pt x="668" y="635"/>
                  </a:lnTo>
                  <a:lnTo>
                    <a:pt x="686" y="619"/>
                  </a:lnTo>
                  <a:lnTo>
                    <a:pt x="705" y="604"/>
                  </a:lnTo>
                  <a:lnTo>
                    <a:pt x="725" y="590"/>
                  </a:lnTo>
                  <a:lnTo>
                    <a:pt x="745" y="577"/>
                  </a:lnTo>
                  <a:lnTo>
                    <a:pt x="766" y="564"/>
                  </a:lnTo>
                  <a:lnTo>
                    <a:pt x="787" y="553"/>
                  </a:lnTo>
                  <a:lnTo>
                    <a:pt x="811" y="543"/>
                  </a:lnTo>
                  <a:lnTo>
                    <a:pt x="833" y="534"/>
                  </a:lnTo>
                  <a:lnTo>
                    <a:pt x="856" y="526"/>
                  </a:lnTo>
                  <a:lnTo>
                    <a:pt x="880" y="520"/>
                  </a:lnTo>
                  <a:lnTo>
                    <a:pt x="904" y="514"/>
                  </a:lnTo>
                  <a:lnTo>
                    <a:pt x="929" y="510"/>
                  </a:lnTo>
                  <a:lnTo>
                    <a:pt x="954" y="507"/>
                  </a:lnTo>
                  <a:lnTo>
                    <a:pt x="980" y="505"/>
                  </a:lnTo>
                  <a:lnTo>
                    <a:pt x="1006" y="504"/>
                  </a:lnTo>
                  <a:close/>
                  <a:moveTo>
                    <a:pt x="0" y="1008"/>
                  </a:moveTo>
                  <a:lnTo>
                    <a:pt x="2" y="1060"/>
                  </a:lnTo>
                  <a:lnTo>
                    <a:pt x="5" y="1111"/>
                  </a:lnTo>
                  <a:lnTo>
                    <a:pt x="12" y="1161"/>
                  </a:lnTo>
                  <a:lnTo>
                    <a:pt x="21" y="1211"/>
                  </a:lnTo>
                  <a:lnTo>
                    <a:pt x="32" y="1260"/>
                  </a:lnTo>
                  <a:lnTo>
                    <a:pt x="45" y="1308"/>
                  </a:lnTo>
                  <a:lnTo>
                    <a:pt x="61" y="1355"/>
                  </a:lnTo>
                  <a:lnTo>
                    <a:pt x="79" y="1400"/>
                  </a:lnTo>
                  <a:lnTo>
                    <a:pt x="99" y="1445"/>
                  </a:lnTo>
                  <a:lnTo>
                    <a:pt x="121" y="1488"/>
                  </a:lnTo>
                  <a:lnTo>
                    <a:pt x="146" y="1530"/>
                  </a:lnTo>
                  <a:lnTo>
                    <a:pt x="172" y="1572"/>
                  </a:lnTo>
                  <a:lnTo>
                    <a:pt x="200" y="1611"/>
                  </a:lnTo>
                  <a:lnTo>
                    <a:pt x="230" y="1649"/>
                  </a:lnTo>
                  <a:lnTo>
                    <a:pt x="261" y="1686"/>
                  </a:lnTo>
                  <a:lnTo>
                    <a:pt x="294" y="1721"/>
                  </a:lnTo>
                  <a:lnTo>
                    <a:pt x="330" y="1754"/>
                  </a:lnTo>
                  <a:lnTo>
                    <a:pt x="366" y="1785"/>
                  </a:lnTo>
                  <a:lnTo>
                    <a:pt x="404" y="1816"/>
                  </a:lnTo>
                  <a:lnTo>
                    <a:pt x="443" y="1844"/>
                  </a:lnTo>
                  <a:lnTo>
                    <a:pt x="485" y="1870"/>
                  </a:lnTo>
                  <a:lnTo>
                    <a:pt x="527" y="1894"/>
                  </a:lnTo>
                  <a:lnTo>
                    <a:pt x="570" y="1917"/>
                  </a:lnTo>
                  <a:lnTo>
                    <a:pt x="614" y="1937"/>
                  </a:lnTo>
                  <a:lnTo>
                    <a:pt x="661" y="1955"/>
                  </a:lnTo>
                  <a:lnTo>
                    <a:pt x="707" y="1971"/>
                  </a:lnTo>
                  <a:lnTo>
                    <a:pt x="754" y="1984"/>
                  </a:lnTo>
                  <a:lnTo>
                    <a:pt x="803" y="1995"/>
                  </a:lnTo>
                  <a:lnTo>
                    <a:pt x="853" y="2004"/>
                  </a:lnTo>
                  <a:lnTo>
                    <a:pt x="903" y="2011"/>
                  </a:lnTo>
                  <a:lnTo>
                    <a:pt x="954" y="2015"/>
                  </a:lnTo>
                  <a:lnTo>
                    <a:pt x="1006" y="2016"/>
                  </a:lnTo>
                  <a:lnTo>
                    <a:pt x="1057" y="2015"/>
                  </a:lnTo>
                  <a:lnTo>
                    <a:pt x="1108" y="2011"/>
                  </a:lnTo>
                  <a:lnTo>
                    <a:pt x="1159" y="2004"/>
                  </a:lnTo>
                  <a:lnTo>
                    <a:pt x="1208" y="1995"/>
                  </a:lnTo>
                  <a:lnTo>
                    <a:pt x="1257" y="1984"/>
                  </a:lnTo>
                  <a:lnTo>
                    <a:pt x="1304" y="1971"/>
                  </a:lnTo>
                  <a:lnTo>
                    <a:pt x="1352" y="1955"/>
                  </a:lnTo>
                  <a:lnTo>
                    <a:pt x="1397" y="1937"/>
                  </a:lnTo>
                  <a:lnTo>
                    <a:pt x="1441" y="1917"/>
                  </a:lnTo>
                  <a:lnTo>
                    <a:pt x="1485" y="1894"/>
                  </a:lnTo>
                  <a:lnTo>
                    <a:pt x="1527" y="1870"/>
                  </a:lnTo>
                  <a:lnTo>
                    <a:pt x="1568" y="1844"/>
                  </a:lnTo>
                  <a:lnTo>
                    <a:pt x="1607" y="1816"/>
                  </a:lnTo>
                  <a:lnTo>
                    <a:pt x="1645" y="1785"/>
                  </a:lnTo>
                  <a:lnTo>
                    <a:pt x="1682" y="1754"/>
                  </a:lnTo>
                  <a:lnTo>
                    <a:pt x="1717" y="1721"/>
                  </a:lnTo>
                  <a:lnTo>
                    <a:pt x="1750" y="1686"/>
                  </a:lnTo>
                  <a:lnTo>
                    <a:pt x="1782" y="1649"/>
                  </a:lnTo>
                  <a:lnTo>
                    <a:pt x="1811" y="1611"/>
                  </a:lnTo>
                  <a:lnTo>
                    <a:pt x="1840" y="1572"/>
                  </a:lnTo>
                  <a:lnTo>
                    <a:pt x="1866" y="1530"/>
                  </a:lnTo>
                  <a:lnTo>
                    <a:pt x="1890" y="1488"/>
                  </a:lnTo>
                  <a:lnTo>
                    <a:pt x="1912" y="1445"/>
                  </a:lnTo>
                  <a:lnTo>
                    <a:pt x="1932" y="1400"/>
                  </a:lnTo>
                  <a:lnTo>
                    <a:pt x="1950" y="1355"/>
                  </a:lnTo>
                  <a:lnTo>
                    <a:pt x="1966" y="1308"/>
                  </a:lnTo>
                  <a:lnTo>
                    <a:pt x="1980" y="1260"/>
                  </a:lnTo>
                  <a:lnTo>
                    <a:pt x="1992" y="1211"/>
                  </a:lnTo>
                  <a:lnTo>
                    <a:pt x="2001" y="1161"/>
                  </a:lnTo>
                  <a:lnTo>
                    <a:pt x="2007" y="1111"/>
                  </a:lnTo>
                  <a:lnTo>
                    <a:pt x="2011" y="1060"/>
                  </a:lnTo>
                  <a:lnTo>
                    <a:pt x="2012" y="1008"/>
                  </a:lnTo>
                  <a:lnTo>
                    <a:pt x="2011" y="957"/>
                  </a:lnTo>
                  <a:lnTo>
                    <a:pt x="2007" y="905"/>
                  </a:lnTo>
                  <a:lnTo>
                    <a:pt x="2001" y="855"/>
                  </a:lnTo>
                  <a:lnTo>
                    <a:pt x="1992" y="805"/>
                  </a:lnTo>
                  <a:lnTo>
                    <a:pt x="1980" y="756"/>
                  </a:lnTo>
                  <a:lnTo>
                    <a:pt x="1966" y="709"/>
                  </a:lnTo>
                  <a:lnTo>
                    <a:pt x="1950" y="661"/>
                  </a:lnTo>
                  <a:lnTo>
                    <a:pt x="1932" y="616"/>
                  </a:lnTo>
                  <a:lnTo>
                    <a:pt x="1912" y="572"/>
                  </a:lnTo>
                  <a:lnTo>
                    <a:pt x="1890" y="528"/>
                  </a:lnTo>
                  <a:lnTo>
                    <a:pt x="1866" y="486"/>
                  </a:lnTo>
                  <a:lnTo>
                    <a:pt x="1840" y="445"/>
                  </a:lnTo>
                  <a:lnTo>
                    <a:pt x="1811" y="405"/>
                  </a:lnTo>
                  <a:lnTo>
                    <a:pt x="1782" y="367"/>
                  </a:lnTo>
                  <a:lnTo>
                    <a:pt x="1750" y="331"/>
                  </a:lnTo>
                  <a:lnTo>
                    <a:pt x="1717" y="295"/>
                  </a:lnTo>
                  <a:lnTo>
                    <a:pt x="1682" y="262"/>
                  </a:lnTo>
                  <a:lnTo>
                    <a:pt x="1645" y="231"/>
                  </a:lnTo>
                  <a:lnTo>
                    <a:pt x="1607" y="201"/>
                  </a:lnTo>
                  <a:lnTo>
                    <a:pt x="1568" y="172"/>
                  </a:lnTo>
                  <a:lnTo>
                    <a:pt x="1527" y="146"/>
                  </a:lnTo>
                  <a:lnTo>
                    <a:pt x="1485" y="122"/>
                  </a:lnTo>
                  <a:lnTo>
                    <a:pt x="1441" y="100"/>
                  </a:lnTo>
                  <a:lnTo>
                    <a:pt x="1397" y="80"/>
                  </a:lnTo>
                  <a:lnTo>
                    <a:pt x="1352" y="61"/>
                  </a:lnTo>
                  <a:lnTo>
                    <a:pt x="1304" y="45"/>
                  </a:lnTo>
                  <a:lnTo>
                    <a:pt x="1257" y="31"/>
                  </a:lnTo>
                  <a:lnTo>
                    <a:pt x="1208" y="20"/>
                  </a:lnTo>
                  <a:lnTo>
                    <a:pt x="1159" y="11"/>
                  </a:lnTo>
                  <a:lnTo>
                    <a:pt x="1108" y="5"/>
                  </a:lnTo>
                  <a:lnTo>
                    <a:pt x="1057" y="1"/>
                  </a:lnTo>
                  <a:lnTo>
                    <a:pt x="1006" y="0"/>
                  </a:lnTo>
                  <a:lnTo>
                    <a:pt x="954" y="1"/>
                  </a:lnTo>
                  <a:lnTo>
                    <a:pt x="903" y="5"/>
                  </a:lnTo>
                  <a:lnTo>
                    <a:pt x="853" y="11"/>
                  </a:lnTo>
                  <a:lnTo>
                    <a:pt x="803" y="20"/>
                  </a:lnTo>
                  <a:lnTo>
                    <a:pt x="754" y="31"/>
                  </a:lnTo>
                  <a:lnTo>
                    <a:pt x="707" y="45"/>
                  </a:lnTo>
                  <a:lnTo>
                    <a:pt x="661" y="61"/>
                  </a:lnTo>
                  <a:lnTo>
                    <a:pt x="614" y="80"/>
                  </a:lnTo>
                  <a:lnTo>
                    <a:pt x="570" y="100"/>
                  </a:lnTo>
                  <a:lnTo>
                    <a:pt x="527" y="122"/>
                  </a:lnTo>
                  <a:lnTo>
                    <a:pt x="485" y="146"/>
                  </a:lnTo>
                  <a:lnTo>
                    <a:pt x="443" y="172"/>
                  </a:lnTo>
                  <a:lnTo>
                    <a:pt x="404" y="201"/>
                  </a:lnTo>
                  <a:lnTo>
                    <a:pt x="366" y="231"/>
                  </a:lnTo>
                  <a:lnTo>
                    <a:pt x="330" y="262"/>
                  </a:lnTo>
                  <a:lnTo>
                    <a:pt x="294" y="295"/>
                  </a:lnTo>
                  <a:lnTo>
                    <a:pt x="261" y="331"/>
                  </a:lnTo>
                  <a:lnTo>
                    <a:pt x="230" y="367"/>
                  </a:lnTo>
                  <a:lnTo>
                    <a:pt x="200" y="405"/>
                  </a:lnTo>
                  <a:lnTo>
                    <a:pt x="172" y="445"/>
                  </a:lnTo>
                  <a:lnTo>
                    <a:pt x="146" y="486"/>
                  </a:lnTo>
                  <a:lnTo>
                    <a:pt x="121" y="528"/>
                  </a:lnTo>
                  <a:lnTo>
                    <a:pt x="99" y="572"/>
                  </a:lnTo>
                  <a:lnTo>
                    <a:pt x="79" y="616"/>
                  </a:lnTo>
                  <a:lnTo>
                    <a:pt x="61" y="661"/>
                  </a:lnTo>
                  <a:lnTo>
                    <a:pt x="45" y="709"/>
                  </a:lnTo>
                  <a:lnTo>
                    <a:pt x="32" y="756"/>
                  </a:lnTo>
                  <a:lnTo>
                    <a:pt x="21" y="805"/>
                  </a:lnTo>
                  <a:lnTo>
                    <a:pt x="12" y="855"/>
                  </a:lnTo>
                  <a:lnTo>
                    <a:pt x="5" y="905"/>
                  </a:lnTo>
                  <a:lnTo>
                    <a:pt x="2" y="957"/>
                  </a:lnTo>
                  <a:lnTo>
                    <a:pt x="0" y="100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350">
                <a:latin typeface="微软雅黑" panose="020b0503020204020204" pitchFamily="34" charset="-122"/>
                <a:ea typeface="微软雅黑" panose="020b0503020204020204" pitchFamily="34" charset="-122"/>
              </a:endParaRPr>
            </a:p>
          </p:txBody>
        </p:sp>
        <p:sp>
          <p:nvSpPr>
            <p:cNvPr id="56" name="Freeform 232"/>
            <p:cNvSpPr/>
            <p:nvPr>
              <p:custDataLst>
                <p:tags r:id="rId23"/>
              </p:custDataLst>
            </p:nvPr>
          </p:nvSpPr>
          <p:spPr bwMode="auto">
            <a:xfrm>
              <a:off x="7085013" y="4627563"/>
              <a:ext cx="42863" cy="42863"/>
            </a:xfrm>
            <a:custGeom>
              <a:gdLst>
                <a:gd name="T0" fmla="*/ 554 w 1006"/>
                <a:gd name="T1" fmla="*/ 1005 h 1008"/>
                <a:gd name="T2" fmla="*/ 628 w 1006"/>
                <a:gd name="T3" fmla="*/ 992 h 1008"/>
                <a:gd name="T4" fmla="*/ 699 w 1006"/>
                <a:gd name="T5" fmla="*/ 969 h 1008"/>
                <a:gd name="T6" fmla="*/ 763 w 1006"/>
                <a:gd name="T7" fmla="*/ 935 h 1008"/>
                <a:gd name="T8" fmla="*/ 822 w 1006"/>
                <a:gd name="T9" fmla="*/ 893 h 1008"/>
                <a:gd name="T10" fmla="*/ 875 w 1006"/>
                <a:gd name="T11" fmla="*/ 843 h 1008"/>
                <a:gd name="T12" fmla="*/ 920 w 1006"/>
                <a:gd name="T13" fmla="*/ 786 h 1008"/>
                <a:gd name="T14" fmla="*/ 956 w 1006"/>
                <a:gd name="T15" fmla="*/ 723 h 1008"/>
                <a:gd name="T16" fmla="*/ 983 w 1006"/>
                <a:gd name="T17" fmla="*/ 654 h 1008"/>
                <a:gd name="T18" fmla="*/ 1000 w 1006"/>
                <a:gd name="T19" fmla="*/ 581 h 1008"/>
                <a:gd name="T20" fmla="*/ 1006 w 1006"/>
                <a:gd name="T21" fmla="*/ 504 h 1008"/>
                <a:gd name="T22" fmla="*/ 1000 w 1006"/>
                <a:gd name="T23" fmla="*/ 427 h 1008"/>
                <a:gd name="T24" fmla="*/ 983 w 1006"/>
                <a:gd name="T25" fmla="*/ 354 h 1008"/>
                <a:gd name="T26" fmla="*/ 956 w 1006"/>
                <a:gd name="T27" fmla="*/ 285 h 1008"/>
                <a:gd name="T28" fmla="*/ 920 w 1006"/>
                <a:gd name="T29" fmla="*/ 222 h 1008"/>
                <a:gd name="T30" fmla="*/ 875 w 1006"/>
                <a:gd name="T31" fmla="*/ 165 h 1008"/>
                <a:gd name="T32" fmla="*/ 822 w 1006"/>
                <a:gd name="T33" fmla="*/ 115 h 1008"/>
                <a:gd name="T34" fmla="*/ 763 w 1006"/>
                <a:gd name="T35" fmla="*/ 72 h 1008"/>
                <a:gd name="T36" fmla="*/ 699 w 1006"/>
                <a:gd name="T37" fmla="*/ 39 h 1008"/>
                <a:gd name="T38" fmla="*/ 628 w 1006"/>
                <a:gd name="T39" fmla="*/ 16 h 1008"/>
                <a:gd name="T40" fmla="*/ 554 w 1006"/>
                <a:gd name="T41" fmla="*/ 3 h 1008"/>
                <a:gd name="T42" fmla="*/ 476 w 1006"/>
                <a:gd name="T43" fmla="*/ 1 h 1008"/>
                <a:gd name="T44" fmla="*/ 401 w 1006"/>
                <a:gd name="T45" fmla="*/ 10 h 1008"/>
                <a:gd name="T46" fmla="*/ 330 w 1006"/>
                <a:gd name="T47" fmla="*/ 30 h 1008"/>
                <a:gd name="T48" fmla="*/ 263 w 1006"/>
                <a:gd name="T49" fmla="*/ 60 h 1008"/>
                <a:gd name="T50" fmla="*/ 202 w 1006"/>
                <a:gd name="T51" fmla="*/ 100 h 1008"/>
                <a:gd name="T52" fmla="*/ 147 w 1006"/>
                <a:gd name="T53" fmla="*/ 147 h 1008"/>
                <a:gd name="T54" fmla="*/ 99 w 1006"/>
                <a:gd name="T55" fmla="*/ 202 h 1008"/>
                <a:gd name="T56" fmla="*/ 61 w 1006"/>
                <a:gd name="T57" fmla="*/ 264 h 1008"/>
                <a:gd name="T58" fmla="*/ 30 w 1006"/>
                <a:gd name="T59" fmla="*/ 330 h 1008"/>
                <a:gd name="T60" fmla="*/ 10 w 1006"/>
                <a:gd name="T61" fmla="*/ 402 h 1008"/>
                <a:gd name="T62" fmla="*/ 1 w 1006"/>
                <a:gd name="T63" fmla="*/ 478 h 1008"/>
                <a:gd name="T64" fmla="*/ 3 w 1006"/>
                <a:gd name="T65" fmla="*/ 555 h 1008"/>
                <a:gd name="T66" fmla="*/ 16 w 1006"/>
                <a:gd name="T67" fmla="*/ 630 h 1008"/>
                <a:gd name="T68" fmla="*/ 39 w 1006"/>
                <a:gd name="T69" fmla="*/ 700 h 1008"/>
                <a:gd name="T70" fmla="*/ 73 w 1006"/>
                <a:gd name="T71" fmla="*/ 765 h 1008"/>
                <a:gd name="T72" fmla="*/ 114 w 1006"/>
                <a:gd name="T73" fmla="*/ 824 h 1008"/>
                <a:gd name="T74" fmla="*/ 165 w 1006"/>
                <a:gd name="T75" fmla="*/ 877 h 1008"/>
                <a:gd name="T76" fmla="*/ 222 w 1006"/>
                <a:gd name="T77" fmla="*/ 922 h 1008"/>
                <a:gd name="T78" fmla="*/ 284 w 1006"/>
                <a:gd name="T79" fmla="*/ 959 h 1008"/>
                <a:gd name="T80" fmla="*/ 353 w 1006"/>
                <a:gd name="T81" fmla="*/ 985 h 1008"/>
                <a:gd name="T82" fmla="*/ 426 w 1006"/>
                <a:gd name="T83" fmla="*/ 1002 h 1008"/>
                <a:gd name="T84" fmla="*/ 503 w 1006"/>
                <a:gd name="T85" fmla="*/ 1008 h 10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04" h="1006">
                  <a:moveTo>
                    <a:pt x="503" y="1008"/>
                  </a:moveTo>
                  <a:lnTo>
                    <a:pt x="529" y="1007"/>
                  </a:lnTo>
                  <a:lnTo>
                    <a:pt x="554" y="1005"/>
                  </a:lnTo>
                  <a:lnTo>
                    <a:pt x="579" y="1002"/>
                  </a:lnTo>
                  <a:lnTo>
                    <a:pt x="604" y="998"/>
                  </a:lnTo>
                  <a:lnTo>
                    <a:pt x="628" y="992"/>
                  </a:lnTo>
                  <a:lnTo>
                    <a:pt x="652" y="985"/>
                  </a:lnTo>
                  <a:lnTo>
                    <a:pt x="676" y="978"/>
                  </a:lnTo>
                  <a:lnTo>
                    <a:pt x="699" y="969"/>
                  </a:lnTo>
                  <a:lnTo>
                    <a:pt x="721" y="959"/>
                  </a:lnTo>
                  <a:lnTo>
                    <a:pt x="742" y="948"/>
                  </a:lnTo>
                  <a:lnTo>
                    <a:pt x="763" y="935"/>
                  </a:lnTo>
                  <a:lnTo>
                    <a:pt x="784" y="922"/>
                  </a:lnTo>
                  <a:lnTo>
                    <a:pt x="803" y="908"/>
                  </a:lnTo>
                  <a:lnTo>
                    <a:pt x="822" y="893"/>
                  </a:lnTo>
                  <a:lnTo>
                    <a:pt x="841" y="877"/>
                  </a:lnTo>
                  <a:lnTo>
                    <a:pt x="859" y="861"/>
                  </a:lnTo>
                  <a:lnTo>
                    <a:pt x="875" y="843"/>
                  </a:lnTo>
                  <a:lnTo>
                    <a:pt x="891" y="824"/>
                  </a:lnTo>
                  <a:lnTo>
                    <a:pt x="906" y="805"/>
                  </a:lnTo>
                  <a:lnTo>
                    <a:pt x="920" y="786"/>
                  </a:lnTo>
                  <a:lnTo>
                    <a:pt x="933" y="765"/>
                  </a:lnTo>
                  <a:lnTo>
                    <a:pt x="945" y="744"/>
                  </a:lnTo>
                  <a:lnTo>
                    <a:pt x="956" y="723"/>
                  </a:lnTo>
                  <a:lnTo>
                    <a:pt x="966" y="700"/>
                  </a:lnTo>
                  <a:lnTo>
                    <a:pt x="975" y="677"/>
                  </a:lnTo>
                  <a:lnTo>
                    <a:pt x="983" y="654"/>
                  </a:lnTo>
                  <a:lnTo>
                    <a:pt x="989" y="630"/>
                  </a:lnTo>
                  <a:lnTo>
                    <a:pt x="996" y="606"/>
                  </a:lnTo>
                  <a:lnTo>
                    <a:pt x="1000" y="581"/>
                  </a:lnTo>
                  <a:lnTo>
                    <a:pt x="1004" y="555"/>
                  </a:lnTo>
                  <a:lnTo>
                    <a:pt x="1006" y="530"/>
                  </a:lnTo>
                  <a:lnTo>
                    <a:pt x="1006" y="504"/>
                  </a:lnTo>
                  <a:lnTo>
                    <a:pt x="1006" y="478"/>
                  </a:lnTo>
                  <a:lnTo>
                    <a:pt x="1004" y="452"/>
                  </a:lnTo>
                  <a:lnTo>
                    <a:pt x="1000" y="427"/>
                  </a:lnTo>
                  <a:lnTo>
                    <a:pt x="996" y="402"/>
                  </a:lnTo>
                  <a:lnTo>
                    <a:pt x="989" y="378"/>
                  </a:lnTo>
                  <a:lnTo>
                    <a:pt x="983" y="354"/>
                  </a:lnTo>
                  <a:lnTo>
                    <a:pt x="975" y="330"/>
                  </a:lnTo>
                  <a:lnTo>
                    <a:pt x="966" y="307"/>
                  </a:lnTo>
                  <a:lnTo>
                    <a:pt x="956" y="285"/>
                  </a:lnTo>
                  <a:lnTo>
                    <a:pt x="945" y="264"/>
                  </a:lnTo>
                  <a:lnTo>
                    <a:pt x="933" y="243"/>
                  </a:lnTo>
                  <a:lnTo>
                    <a:pt x="920" y="222"/>
                  </a:lnTo>
                  <a:lnTo>
                    <a:pt x="906" y="202"/>
                  </a:lnTo>
                  <a:lnTo>
                    <a:pt x="891" y="183"/>
                  </a:lnTo>
                  <a:lnTo>
                    <a:pt x="875" y="165"/>
                  </a:lnTo>
                  <a:lnTo>
                    <a:pt x="859" y="147"/>
                  </a:lnTo>
                  <a:lnTo>
                    <a:pt x="841" y="131"/>
                  </a:lnTo>
                  <a:lnTo>
                    <a:pt x="822" y="115"/>
                  </a:lnTo>
                  <a:lnTo>
                    <a:pt x="803" y="100"/>
                  </a:lnTo>
                  <a:lnTo>
                    <a:pt x="784" y="85"/>
                  </a:lnTo>
                  <a:lnTo>
                    <a:pt x="763" y="72"/>
                  </a:lnTo>
                  <a:lnTo>
                    <a:pt x="742" y="60"/>
                  </a:lnTo>
                  <a:lnTo>
                    <a:pt x="721" y="49"/>
                  </a:lnTo>
                  <a:lnTo>
                    <a:pt x="699" y="39"/>
                  </a:lnTo>
                  <a:lnTo>
                    <a:pt x="676" y="30"/>
                  </a:lnTo>
                  <a:lnTo>
                    <a:pt x="652" y="22"/>
                  </a:lnTo>
                  <a:lnTo>
                    <a:pt x="628" y="16"/>
                  </a:lnTo>
                  <a:lnTo>
                    <a:pt x="604" y="10"/>
                  </a:lnTo>
                  <a:lnTo>
                    <a:pt x="579" y="6"/>
                  </a:lnTo>
                  <a:lnTo>
                    <a:pt x="554" y="3"/>
                  </a:lnTo>
                  <a:lnTo>
                    <a:pt x="529" y="1"/>
                  </a:lnTo>
                  <a:lnTo>
                    <a:pt x="503" y="0"/>
                  </a:lnTo>
                  <a:lnTo>
                    <a:pt x="476" y="1"/>
                  </a:lnTo>
                  <a:lnTo>
                    <a:pt x="451" y="3"/>
                  </a:lnTo>
                  <a:lnTo>
                    <a:pt x="426" y="6"/>
                  </a:lnTo>
                  <a:lnTo>
                    <a:pt x="401" y="10"/>
                  </a:lnTo>
                  <a:lnTo>
                    <a:pt x="377" y="16"/>
                  </a:lnTo>
                  <a:lnTo>
                    <a:pt x="353" y="22"/>
                  </a:lnTo>
                  <a:lnTo>
                    <a:pt x="330" y="30"/>
                  </a:lnTo>
                  <a:lnTo>
                    <a:pt x="307" y="39"/>
                  </a:lnTo>
                  <a:lnTo>
                    <a:pt x="284" y="49"/>
                  </a:lnTo>
                  <a:lnTo>
                    <a:pt x="263" y="60"/>
                  </a:lnTo>
                  <a:lnTo>
                    <a:pt x="242" y="72"/>
                  </a:lnTo>
                  <a:lnTo>
                    <a:pt x="222" y="85"/>
                  </a:lnTo>
                  <a:lnTo>
                    <a:pt x="202" y="100"/>
                  </a:lnTo>
                  <a:lnTo>
                    <a:pt x="183" y="115"/>
                  </a:lnTo>
                  <a:lnTo>
                    <a:pt x="165" y="131"/>
                  </a:lnTo>
                  <a:lnTo>
                    <a:pt x="147" y="147"/>
                  </a:lnTo>
                  <a:lnTo>
                    <a:pt x="130" y="165"/>
                  </a:lnTo>
                  <a:lnTo>
                    <a:pt x="114" y="183"/>
                  </a:lnTo>
                  <a:lnTo>
                    <a:pt x="99" y="202"/>
                  </a:lnTo>
                  <a:lnTo>
                    <a:pt x="86" y="222"/>
                  </a:lnTo>
                  <a:lnTo>
                    <a:pt x="73" y="243"/>
                  </a:lnTo>
                  <a:lnTo>
                    <a:pt x="61" y="264"/>
                  </a:lnTo>
                  <a:lnTo>
                    <a:pt x="49" y="285"/>
                  </a:lnTo>
                  <a:lnTo>
                    <a:pt x="39" y="307"/>
                  </a:lnTo>
                  <a:lnTo>
                    <a:pt x="30" y="330"/>
                  </a:lnTo>
                  <a:lnTo>
                    <a:pt x="23" y="354"/>
                  </a:lnTo>
                  <a:lnTo>
                    <a:pt x="16" y="378"/>
                  </a:lnTo>
                  <a:lnTo>
                    <a:pt x="10" y="402"/>
                  </a:lnTo>
                  <a:lnTo>
                    <a:pt x="6" y="427"/>
                  </a:lnTo>
                  <a:lnTo>
                    <a:pt x="3" y="452"/>
                  </a:lnTo>
                  <a:lnTo>
                    <a:pt x="1" y="478"/>
                  </a:lnTo>
                  <a:lnTo>
                    <a:pt x="0" y="504"/>
                  </a:lnTo>
                  <a:lnTo>
                    <a:pt x="1" y="530"/>
                  </a:lnTo>
                  <a:lnTo>
                    <a:pt x="3" y="555"/>
                  </a:lnTo>
                  <a:lnTo>
                    <a:pt x="6" y="581"/>
                  </a:lnTo>
                  <a:lnTo>
                    <a:pt x="10" y="606"/>
                  </a:lnTo>
                  <a:lnTo>
                    <a:pt x="16" y="630"/>
                  </a:lnTo>
                  <a:lnTo>
                    <a:pt x="23" y="654"/>
                  </a:lnTo>
                  <a:lnTo>
                    <a:pt x="30" y="677"/>
                  </a:lnTo>
                  <a:lnTo>
                    <a:pt x="39" y="700"/>
                  </a:lnTo>
                  <a:lnTo>
                    <a:pt x="49" y="723"/>
                  </a:lnTo>
                  <a:lnTo>
                    <a:pt x="61" y="744"/>
                  </a:lnTo>
                  <a:lnTo>
                    <a:pt x="73" y="765"/>
                  </a:lnTo>
                  <a:lnTo>
                    <a:pt x="86" y="786"/>
                  </a:lnTo>
                  <a:lnTo>
                    <a:pt x="99" y="805"/>
                  </a:lnTo>
                  <a:lnTo>
                    <a:pt x="114" y="824"/>
                  </a:lnTo>
                  <a:lnTo>
                    <a:pt x="130" y="843"/>
                  </a:lnTo>
                  <a:lnTo>
                    <a:pt x="147" y="861"/>
                  </a:lnTo>
                  <a:lnTo>
                    <a:pt x="165" y="877"/>
                  </a:lnTo>
                  <a:lnTo>
                    <a:pt x="183" y="893"/>
                  </a:lnTo>
                  <a:lnTo>
                    <a:pt x="202" y="908"/>
                  </a:lnTo>
                  <a:lnTo>
                    <a:pt x="222" y="922"/>
                  </a:lnTo>
                  <a:lnTo>
                    <a:pt x="242" y="935"/>
                  </a:lnTo>
                  <a:lnTo>
                    <a:pt x="263" y="948"/>
                  </a:lnTo>
                  <a:lnTo>
                    <a:pt x="284" y="959"/>
                  </a:lnTo>
                  <a:lnTo>
                    <a:pt x="307" y="969"/>
                  </a:lnTo>
                  <a:lnTo>
                    <a:pt x="330" y="978"/>
                  </a:lnTo>
                  <a:lnTo>
                    <a:pt x="353" y="985"/>
                  </a:lnTo>
                  <a:lnTo>
                    <a:pt x="377" y="992"/>
                  </a:lnTo>
                  <a:lnTo>
                    <a:pt x="401" y="998"/>
                  </a:lnTo>
                  <a:lnTo>
                    <a:pt x="426" y="1002"/>
                  </a:lnTo>
                  <a:lnTo>
                    <a:pt x="451" y="1005"/>
                  </a:lnTo>
                  <a:lnTo>
                    <a:pt x="476" y="1007"/>
                  </a:lnTo>
                  <a:lnTo>
                    <a:pt x="503" y="100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350">
                <a:latin typeface="微软雅黑" panose="020b0503020204020204" pitchFamily="34" charset="-122"/>
                <a:ea typeface="微软雅黑" panose="020b0503020204020204" pitchFamily="34" charset="-122"/>
              </a:endParaRPr>
            </a:p>
          </p:txBody>
        </p:sp>
        <p:sp>
          <p:nvSpPr>
            <p:cNvPr id="57" name="Freeform 233"/>
            <p:cNvSpPr/>
            <p:nvPr>
              <p:custDataLst>
                <p:tags r:id="rId24"/>
              </p:custDataLst>
            </p:nvPr>
          </p:nvSpPr>
          <p:spPr bwMode="auto">
            <a:xfrm>
              <a:off x="7431088" y="4302126"/>
              <a:ext cx="42863" cy="44450"/>
            </a:xfrm>
            <a:custGeom>
              <a:gdLst>
                <a:gd name="T0" fmla="*/ 452 w 1006"/>
                <a:gd name="T1" fmla="*/ 3 h 1008"/>
                <a:gd name="T2" fmla="*/ 377 w 1006"/>
                <a:gd name="T3" fmla="*/ 16 h 1008"/>
                <a:gd name="T4" fmla="*/ 307 w 1006"/>
                <a:gd name="T5" fmla="*/ 39 h 1008"/>
                <a:gd name="T6" fmla="*/ 243 w 1006"/>
                <a:gd name="T7" fmla="*/ 72 h 1008"/>
                <a:gd name="T8" fmla="*/ 183 w 1006"/>
                <a:gd name="T9" fmla="*/ 115 h 1008"/>
                <a:gd name="T10" fmla="*/ 131 w 1006"/>
                <a:gd name="T11" fmla="*/ 165 h 1008"/>
                <a:gd name="T12" fmla="*/ 86 w 1006"/>
                <a:gd name="T13" fmla="*/ 222 h 1008"/>
                <a:gd name="T14" fmla="*/ 49 w 1006"/>
                <a:gd name="T15" fmla="*/ 285 h 1008"/>
                <a:gd name="T16" fmla="*/ 22 w 1006"/>
                <a:gd name="T17" fmla="*/ 354 h 1008"/>
                <a:gd name="T18" fmla="*/ 6 w 1006"/>
                <a:gd name="T19" fmla="*/ 427 h 1008"/>
                <a:gd name="T20" fmla="*/ 0 w 1006"/>
                <a:gd name="T21" fmla="*/ 504 h 1008"/>
                <a:gd name="T22" fmla="*/ 6 w 1006"/>
                <a:gd name="T23" fmla="*/ 581 h 1008"/>
                <a:gd name="T24" fmla="*/ 22 w 1006"/>
                <a:gd name="T25" fmla="*/ 654 h 1008"/>
                <a:gd name="T26" fmla="*/ 49 w 1006"/>
                <a:gd name="T27" fmla="*/ 723 h 1008"/>
                <a:gd name="T28" fmla="*/ 86 w 1006"/>
                <a:gd name="T29" fmla="*/ 786 h 1008"/>
                <a:gd name="T30" fmla="*/ 131 w 1006"/>
                <a:gd name="T31" fmla="*/ 843 h 1008"/>
                <a:gd name="T32" fmla="*/ 183 w 1006"/>
                <a:gd name="T33" fmla="*/ 893 h 1008"/>
                <a:gd name="T34" fmla="*/ 243 w 1006"/>
                <a:gd name="T35" fmla="*/ 936 h 1008"/>
                <a:gd name="T36" fmla="*/ 307 w 1006"/>
                <a:gd name="T37" fmla="*/ 969 h 1008"/>
                <a:gd name="T38" fmla="*/ 377 w 1006"/>
                <a:gd name="T39" fmla="*/ 992 h 1008"/>
                <a:gd name="T40" fmla="*/ 452 w 1006"/>
                <a:gd name="T41" fmla="*/ 1005 h 1008"/>
                <a:gd name="T42" fmla="*/ 529 w 1006"/>
                <a:gd name="T43" fmla="*/ 1007 h 1008"/>
                <a:gd name="T44" fmla="*/ 605 w 1006"/>
                <a:gd name="T45" fmla="*/ 998 h 1008"/>
                <a:gd name="T46" fmla="*/ 676 w 1006"/>
                <a:gd name="T47" fmla="*/ 978 h 1008"/>
                <a:gd name="T48" fmla="*/ 743 w 1006"/>
                <a:gd name="T49" fmla="*/ 948 h 1008"/>
                <a:gd name="T50" fmla="*/ 804 w 1006"/>
                <a:gd name="T51" fmla="*/ 908 h 1008"/>
                <a:gd name="T52" fmla="*/ 858 w 1006"/>
                <a:gd name="T53" fmla="*/ 861 h 1008"/>
                <a:gd name="T54" fmla="*/ 906 w 1006"/>
                <a:gd name="T55" fmla="*/ 805 h 1008"/>
                <a:gd name="T56" fmla="*/ 946 w 1006"/>
                <a:gd name="T57" fmla="*/ 744 h 1008"/>
                <a:gd name="T58" fmla="*/ 976 w 1006"/>
                <a:gd name="T59" fmla="*/ 677 h 1008"/>
                <a:gd name="T60" fmla="*/ 996 w 1006"/>
                <a:gd name="T61" fmla="*/ 606 h 1008"/>
                <a:gd name="T62" fmla="*/ 1005 w 1006"/>
                <a:gd name="T63" fmla="*/ 530 h 1008"/>
                <a:gd name="T64" fmla="*/ 1003 w 1006"/>
                <a:gd name="T65" fmla="*/ 453 h 1008"/>
                <a:gd name="T66" fmla="*/ 990 w 1006"/>
                <a:gd name="T67" fmla="*/ 378 h 1008"/>
                <a:gd name="T68" fmla="*/ 967 w 1006"/>
                <a:gd name="T69" fmla="*/ 307 h 1008"/>
                <a:gd name="T70" fmla="*/ 934 w 1006"/>
                <a:gd name="T71" fmla="*/ 243 h 1008"/>
                <a:gd name="T72" fmla="*/ 891 w 1006"/>
                <a:gd name="T73" fmla="*/ 183 h 1008"/>
                <a:gd name="T74" fmla="*/ 841 w 1006"/>
                <a:gd name="T75" fmla="*/ 131 h 1008"/>
                <a:gd name="T76" fmla="*/ 784 w 1006"/>
                <a:gd name="T77" fmla="*/ 86 h 1008"/>
                <a:gd name="T78" fmla="*/ 721 w 1006"/>
                <a:gd name="T79" fmla="*/ 49 h 1008"/>
                <a:gd name="T80" fmla="*/ 653 w 1006"/>
                <a:gd name="T81" fmla="*/ 22 h 1008"/>
                <a:gd name="T82" fmla="*/ 580 w 1006"/>
                <a:gd name="T83" fmla="*/ 6 h 1008"/>
                <a:gd name="T84" fmla="*/ 503 w 1006"/>
                <a:gd name="T85" fmla="*/ 0 h 10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04" h="1006">
                  <a:moveTo>
                    <a:pt x="503" y="0"/>
                  </a:moveTo>
                  <a:lnTo>
                    <a:pt x="477" y="1"/>
                  </a:lnTo>
                  <a:lnTo>
                    <a:pt x="452" y="3"/>
                  </a:lnTo>
                  <a:lnTo>
                    <a:pt x="427" y="6"/>
                  </a:lnTo>
                  <a:lnTo>
                    <a:pt x="401" y="10"/>
                  </a:lnTo>
                  <a:lnTo>
                    <a:pt x="377" y="16"/>
                  </a:lnTo>
                  <a:lnTo>
                    <a:pt x="353" y="22"/>
                  </a:lnTo>
                  <a:lnTo>
                    <a:pt x="330" y="30"/>
                  </a:lnTo>
                  <a:lnTo>
                    <a:pt x="307" y="39"/>
                  </a:lnTo>
                  <a:lnTo>
                    <a:pt x="285" y="49"/>
                  </a:lnTo>
                  <a:lnTo>
                    <a:pt x="264" y="60"/>
                  </a:lnTo>
                  <a:lnTo>
                    <a:pt x="243" y="72"/>
                  </a:lnTo>
                  <a:lnTo>
                    <a:pt x="221" y="86"/>
                  </a:lnTo>
                  <a:lnTo>
                    <a:pt x="202" y="100"/>
                  </a:lnTo>
                  <a:lnTo>
                    <a:pt x="183" y="115"/>
                  </a:lnTo>
                  <a:lnTo>
                    <a:pt x="165" y="131"/>
                  </a:lnTo>
                  <a:lnTo>
                    <a:pt x="147" y="147"/>
                  </a:lnTo>
                  <a:lnTo>
                    <a:pt x="131" y="165"/>
                  </a:lnTo>
                  <a:lnTo>
                    <a:pt x="115" y="183"/>
                  </a:lnTo>
                  <a:lnTo>
                    <a:pt x="100" y="203"/>
                  </a:lnTo>
                  <a:lnTo>
                    <a:pt x="86" y="222"/>
                  </a:lnTo>
                  <a:lnTo>
                    <a:pt x="73" y="243"/>
                  </a:lnTo>
                  <a:lnTo>
                    <a:pt x="60" y="263"/>
                  </a:lnTo>
                  <a:lnTo>
                    <a:pt x="49" y="285"/>
                  </a:lnTo>
                  <a:lnTo>
                    <a:pt x="39" y="307"/>
                  </a:lnTo>
                  <a:lnTo>
                    <a:pt x="30" y="331"/>
                  </a:lnTo>
                  <a:lnTo>
                    <a:pt x="22" y="354"/>
                  </a:lnTo>
                  <a:lnTo>
                    <a:pt x="16" y="378"/>
                  </a:lnTo>
                  <a:lnTo>
                    <a:pt x="10" y="402"/>
                  </a:lnTo>
                  <a:lnTo>
                    <a:pt x="6" y="427"/>
                  </a:lnTo>
                  <a:lnTo>
                    <a:pt x="3" y="453"/>
                  </a:lnTo>
                  <a:lnTo>
                    <a:pt x="1" y="478"/>
                  </a:lnTo>
                  <a:lnTo>
                    <a:pt x="0" y="504"/>
                  </a:lnTo>
                  <a:lnTo>
                    <a:pt x="1" y="530"/>
                  </a:lnTo>
                  <a:lnTo>
                    <a:pt x="3" y="555"/>
                  </a:lnTo>
                  <a:lnTo>
                    <a:pt x="6" y="581"/>
                  </a:lnTo>
                  <a:lnTo>
                    <a:pt x="10" y="606"/>
                  </a:lnTo>
                  <a:lnTo>
                    <a:pt x="16" y="630"/>
                  </a:lnTo>
                  <a:lnTo>
                    <a:pt x="22" y="654"/>
                  </a:lnTo>
                  <a:lnTo>
                    <a:pt x="30" y="677"/>
                  </a:lnTo>
                  <a:lnTo>
                    <a:pt x="39" y="701"/>
                  </a:lnTo>
                  <a:lnTo>
                    <a:pt x="49" y="723"/>
                  </a:lnTo>
                  <a:lnTo>
                    <a:pt x="60" y="744"/>
                  </a:lnTo>
                  <a:lnTo>
                    <a:pt x="73" y="765"/>
                  </a:lnTo>
                  <a:lnTo>
                    <a:pt x="86" y="786"/>
                  </a:lnTo>
                  <a:lnTo>
                    <a:pt x="100" y="805"/>
                  </a:lnTo>
                  <a:lnTo>
                    <a:pt x="115" y="825"/>
                  </a:lnTo>
                  <a:lnTo>
                    <a:pt x="131" y="843"/>
                  </a:lnTo>
                  <a:lnTo>
                    <a:pt x="147" y="861"/>
                  </a:lnTo>
                  <a:lnTo>
                    <a:pt x="165" y="877"/>
                  </a:lnTo>
                  <a:lnTo>
                    <a:pt x="183" y="893"/>
                  </a:lnTo>
                  <a:lnTo>
                    <a:pt x="202" y="908"/>
                  </a:lnTo>
                  <a:lnTo>
                    <a:pt x="221" y="922"/>
                  </a:lnTo>
                  <a:lnTo>
                    <a:pt x="243" y="936"/>
                  </a:lnTo>
                  <a:lnTo>
                    <a:pt x="264" y="948"/>
                  </a:lnTo>
                  <a:lnTo>
                    <a:pt x="285" y="959"/>
                  </a:lnTo>
                  <a:lnTo>
                    <a:pt x="307" y="969"/>
                  </a:lnTo>
                  <a:lnTo>
                    <a:pt x="330" y="978"/>
                  </a:lnTo>
                  <a:lnTo>
                    <a:pt x="353" y="986"/>
                  </a:lnTo>
                  <a:lnTo>
                    <a:pt x="377" y="992"/>
                  </a:lnTo>
                  <a:lnTo>
                    <a:pt x="401" y="998"/>
                  </a:lnTo>
                  <a:lnTo>
                    <a:pt x="427" y="1002"/>
                  </a:lnTo>
                  <a:lnTo>
                    <a:pt x="452" y="1005"/>
                  </a:lnTo>
                  <a:lnTo>
                    <a:pt x="477" y="1007"/>
                  </a:lnTo>
                  <a:lnTo>
                    <a:pt x="503" y="1008"/>
                  </a:lnTo>
                  <a:lnTo>
                    <a:pt x="529" y="1007"/>
                  </a:lnTo>
                  <a:lnTo>
                    <a:pt x="554" y="1005"/>
                  </a:lnTo>
                  <a:lnTo>
                    <a:pt x="580" y="1002"/>
                  </a:lnTo>
                  <a:lnTo>
                    <a:pt x="605" y="998"/>
                  </a:lnTo>
                  <a:lnTo>
                    <a:pt x="629" y="992"/>
                  </a:lnTo>
                  <a:lnTo>
                    <a:pt x="653" y="986"/>
                  </a:lnTo>
                  <a:lnTo>
                    <a:pt x="676" y="978"/>
                  </a:lnTo>
                  <a:lnTo>
                    <a:pt x="699" y="969"/>
                  </a:lnTo>
                  <a:lnTo>
                    <a:pt x="721" y="959"/>
                  </a:lnTo>
                  <a:lnTo>
                    <a:pt x="743" y="948"/>
                  </a:lnTo>
                  <a:lnTo>
                    <a:pt x="764" y="936"/>
                  </a:lnTo>
                  <a:lnTo>
                    <a:pt x="784" y="922"/>
                  </a:lnTo>
                  <a:lnTo>
                    <a:pt x="804" y="908"/>
                  </a:lnTo>
                  <a:lnTo>
                    <a:pt x="823" y="893"/>
                  </a:lnTo>
                  <a:lnTo>
                    <a:pt x="841" y="877"/>
                  </a:lnTo>
                  <a:lnTo>
                    <a:pt x="858" y="861"/>
                  </a:lnTo>
                  <a:lnTo>
                    <a:pt x="875" y="843"/>
                  </a:lnTo>
                  <a:lnTo>
                    <a:pt x="891" y="825"/>
                  </a:lnTo>
                  <a:lnTo>
                    <a:pt x="906" y="805"/>
                  </a:lnTo>
                  <a:lnTo>
                    <a:pt x="921" y="786"/>
                  </a:lnTo>
                  <a:lnTo>
                    <a:pt x="934" y="765"/>
                  </a:lnTo>
                  <a:lnTo>
                    <a:pt x="946" y="744"/>
                  </a:lnTo>
                  <a:lnTo>
                    <a:pt x="957" y="723"/>
                  </a:lnTo>
                  <a:lnTo>
                    <a:pt x="967" y="701"/>
                  </a:lnTo>
                  <a:lnTo>
                    <a:pt x="976" y="677"/>
                  </a:lnTo>
                  <a:lnTo>
                    <a:pt x="983" y="654"/>
                  </a:lnTo>
                  <a:lnTo>
                    <a:pt x="990" y="630"/>
                  </a:lnTo>
                  <a:lnTo>
                    <a:pt x="996" y="606"/>
                  </a:lnTo>
                  <a:lnTo>
                    <a:pt x="1000" y="581"/>
                  </a:lnTo>
                  <a:lnTo>
                    <a:pt x="1003" y="555"/>
                  </a:lnTo>
                  <a:lnTo>
                    <a:pt x="1005" y="530"/>
                  </a:lnTo>
                  <a:lnTo>
                    <a:pt x="1006" y="504"/>
                  </a:lnTo>
                  <a:lnTo>
                    <a:pt x="1005" y="478"/>
                  </a:lnTo>
                  <a:lnTo>
                    <a:pt x="1003" y="453"/>
                  </a:lnTo>
                  <a:lnTo>
                    <a:pt x="1000" y="427"/>
                  </a:lnTo>
                  <a:lnTo>
                    <a:pt x="996" y="402"/>
                  </a:lnTo>
                  <a:lnTo>
                    <a:pt x="990" y="378"/>
                  </a:lnTo>
                  <a:lnTo>
                    <a:pt x="983" y="354"/>
                  </a:lnTo>
                  <a:lnTo>
                    <a:pt x="976" y="331"/>
                  </a:lnTo>
                  <a:lnTo>
                    <a:pt x="967" y="307"/>
                  </a:lnTo>
                  <a:lnTo>
                    <a:pt x="957" y="285"/>
                  </a:lnTo>
                  <a:lnTo>
                    <a:pt x="946" y="263"/>
                  </a:lnTo>
                  <a:lnTo>
                    <a:pt x="934" y="243"/>
                  </a:lnTo>
                  <a:lnTo>
                    <a:pt x="921" y="222"/>
                  </a:lnTo>
                  <a:lnTo>
                    <a:pt x="906" y="203"/>
                  </a:lnTo>
                  <a:lnTo>
                    <a:pt x="891" y="183"/>
                  </a:lnTo>
                  <a:lnTo>
                    <a:pt x="875" y="165"/>
                  </a:lnTo>
                  <a:lnTo>
                    <a:pt x="858" y="147"/>
                  </a:lnTo>
                  <a:lnTo>
                    <a:pt x="841" y="131"/>
                  </a:lnTo>
                  <a:lnTo>
                    <a:pt x="823" y="115"/>
                  </a:lnTo>
                  <a:lnTo>
                    <a:pt x="804" y="100"/>
                  </a:lnTo>
                  <a:lnTo>
                    <a:pt x="784" y="86"/>
                  </a:lnTo>
                  <a:lnTo>
                    <a:pt x="764" y="72"/>
                  </a:lnTo>
                  <a:lnTo>
                    <a:pt x="743" y="60"/>
                  </a:lnTo>
                  <a:lnTo>
                    <a:pt x="721" y="49"/>
                  </a:lnTo>
                  <a:lnTo>
                    <a:pt x="699" y="39"/>
                  </a:lnTo>
                  <a:lnTo>
                    <a:pt x="676" y="30"/>
                  </a:lnTo>
                  <a:lnTo>
                    <a:pt x="653" y="22"/>
                  </a:lnTo>
                  <a:lnTo>
                    <a:pt x="629" y="16"/>
                  </a:lnTo>
                  <a:lnTo>
                    <a:pt x="605" y="10"/>
                  </a:lnTo>
                  <a:lnTo>
                    <a:pt x="580" y="6"/>
                  </a:lnTo>
                  <a:lnTo>
                    <a:pt x="554" y="3"/>
                  </a:lnTo>
                  <a:lnTo>
                    <a:pt x="529" y="1"/>
                  </a:lnTo>
                  <a:lnTo>
                    <a:pt x="503"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350">
                <a:latin typeface="微软雅黑" panose="020b0503020204020204" pitchFamily="34" charset="-122"/>
                <a:ea typeface="微软雅黑" panose="020b0503020204020204" pitchFamily="34" charset="-122"/>
              </a:endParaRPr>
            </a:p>
          </p:txBody>
        </p:sp>
      </p:grpSp>
      <p:sp>
        <p:nvSpPr>
          <p:cNvPr id="31" name="Title 12"/>
          <p:cNvSpPr txBox="1"/>
          <p:nvPr>
            <p:custDataLst>
              <p:tags r:id="rId25"/>
            </p:custDataLst>
          </p:nvPr>
        </p:nvSpPr>
        <p:spPr>
          <a:xfrm>
            <a:off x="31750" y="3413125"/>
            <a:ext cx="5099050" cy="835025"/>
          </a:xfrm>
          <a:prstGeom prst="rect">
            <a:avLst/>
          </a:prstGeom>
        </p:spPr>
        <p:txBody>
          <a:bodyPr vert="horz" lIns="101600" tIns="38100" rIns="76200" bIns="38100" rtlCol="0" anchor="ctr" anchorCtr="0">
            <a:noAutofit/>
          </a:bodyPr>
          <a:lstStyle>
            <a:defPPr>
              <a:defRPr lang="zh-CN"/>
            </a:defPPr>
            <a:lvl1pPr marL="0" algn="l" defTabSz="914400" rtl="0" eaLnBrk="1" fontAlgn="auto" latinLnBrk="0" hangingPunct="1">
              <a:lnSpc>
                <a:spcPct val="100000"/>
              </a:lnSpc>
              <a:spcBef>
                <a:spcPct val="0"/>
              </a:spcBef>
              <a:buNone/>
              <a:defRPr sz="2400" b="1" u="none" strike="noStrike" kern="1200" cap="none" spc="200" normalizeH="0">
                <a:solidFill>
                  <a:srgbClr val="000000"/>
                </a:solidFill>
                <a:uFillTx/>
                <a:latin typeface="微软雅黑" panose="020b0503020204020204" pitchFamily="34" charset="-122"/>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0" spc="300">
                <a:solidFill>
                  <a:srgbClr val="000000">
                    <a:lumMod val="75000"/>
                    <a:lumOff val="25000"/>
                  </a:srgbClr>
                </a:solidFill>
                <a:latin typeface="微软雅黑" panose="020b0503020204020204" pitchFamily="34" charset="-122"/>
                <a:ea typeface="微软雅黑" panose="020b0503020204020204" pitchFamily="34" charset="-122"/>
              </a:rPr>
              <a:t>未成交原因分析</a:t>
            </a:r>
            <a:endParaRPr lang="zh-CN" altLang="en-US" sz="2800" b="0" spc="300">
              <a:solidFill>
                <a:srgbClr val="000000">
                  <a:lumMod val="75000"/>
                  <a:lumOff val="25000"/>
                </a:srgbClr>
              </a:solidFill>
              <a:latin typeface="微软雅黑" panose="020b0503020204020204" pitchFamily="34" charset="-122"/>
              <a:ea typeface="微软雅黑" panose="020b0503020204020204" pitchFamily="34" charset="-122"/>
            </a:endParaRPr>
          </a:p>
        </p:txBody>
      </p:sp>
      <p:cxnSp>
        <p:nvCxnSpPr>
          <p:cNvPr id="33" name="直接连接符 32"/>
          <p:cNvCxnSpPr/>
          <p:nvPr>
            <p:custDataLst>
              <p:tags r:id="rId26"/>
            </p:custDataLst>
          </p:nvPr>
        </p:nvCxnSpPr>
        <p:spPr>
          <a:xfrm>
            <a:off x="848734" y="4395657"/>
            <a:ext cx="3447676" cy="10663"/>
          </a:xfrm>
          <a:prstGeom prst="line">
            <a:avLst/>
          </a:prstGeom>
        </p:spPr>
        <p:style>
          <a:lnRef idx="1">
            <a:schemeClr val="accent3"/>
          </a:lnRef>
          <a:fillRef idx="0">
            <a:schemeClr val="accent3"/>
          </a:fillRef>
          <a:effectRef idx="0">
            <a:schemeClr val="accent3"/>
          </a:effectRef>
          <a:fontRef idx="minor">
            <a:schemeClr val="tx1"/>
          </a:fontRef>
        </p:style>
      </p:cxnSp>
      <p:sp>
        <p:nvSpPr>
          <p:cNvPr id="37" name="任意形状 8"/>
          <p:cNvSpPr/>
          <p:nvPr userDrawn="1">
            <p:custDataLst>
              <p:tags r:id="rId27"/>
            </p:custDataLst>
          </p:nvPr>
        </p:nvSpPr>
        <p:spPr>
          <a:xfrm>
            <a:off x="9727092" y="-51"/>
            <a:ext cx="2464998" cy="2403231"/>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
        <p:nvSpPr>
          <p:cNvPr id="36" name="任意形状 8"/>
          <p:cNvSpPr/>
          <p:nvPr userDrawn="1">
            <p:custDataLst>
              <p:tags r:id="rId28"/>
            </p:custDataLst>
          </p:nvPr>
        </p:nvSpPr>
        <p:spPr>
          <a:xfrm rot="10800000">
            <a:off x="0" y="5480050"/>
            <a:ext cx="1412875" cy="137795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Tree>
    <p:custDataLst>
      <p:tags r:id="rId2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0" y="342900"/>
            <a:ext cx="504190" cy="31432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黑体" panose="02010609060101010101" charset="-122"/>
              <a:sym typeface="Arial" pitchFamily="34" charset="0"/>
            </a:endParaRPr>
          </a:p>
        </p:txBody>
      </p:sp>
      <p:sp>
        <p:nvSpPr>
          <p:cNvPr id="4" name="文本框 3"/>
          <p:cNvSpPr txBox="1"/>
          <p:nvPr/>
        </p:nvSpPr>
        <p:spPr>
          <a:xfrm>
            <a:off x="635000" y="208280"/>
            <a:ext cx="442468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电话前色彩分析</a:t>
            </a:r>
            <a:endPar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grpSp>
        <p:nvGrpSpPr>
          <p:cNvPr id="7" name="组合 6"/>
          <p:cNvGrpSpPr/>
          <p:nvPr/>
        </p:nvGrpSpPr>
        <p:grpSpPr>
          <a:xfrm>
            <a:off x="829310" y="2928620"/>
            <a:ext cx="2269490" cy="1785620"/>
            <a:chOff x="1770" y="4708"/>
            <a:chExt cx="3574" cy="2812"/>
          </a:xfrm>
        </p:grpSpPr>
        <p:grpSp>
          <p:nvGrpSpPr>
            <p:cNvPr id="2" name="组合 1"/>
            <p:cNvGrpSpPr/>
            <p:nvPr>
              <p:custDataLst>
                <p:tags r:id="rId2"/>
              </p:custDataLst>
            </p:nvPr>
          </p:nvGrpSpPr>
          <p:grpSpPr>
            <a:xfrm>
              <a:off x="1770" y="4708"/>
              <a:ext cx="3574" cy="2812"/>
              <a:chOff x="1408359" y="3381376"/>
              <a:chExt cx="2269209" cy="1785848"/>
            </a:xfrm>
          </p:grpSpPr>
          <p:sp>
            <p:nvSpPr>
              <p:cNvPr id="13" name="任意多边形 12"/>
              <p:cNvSpPr/>
              <p:nvPr>
                <p:custDataLst>
                  <p:tags r:id="rId3"/>
                </p:custDataLst>
              </p:nvPr>
            </p:nvSpPr>
            <p:spPr>
              <a:xfrm>
                <a:off x="1655879" y="4298207"/>
                <a:ext cx="1774170" cy="242810"/>
              </a:xfrm>
              <a:custGeom>
                <a:gdLst>
                  <a:gd name="connsiteX0" fmla="*/ 0 w 3062288"/>
                  <a:gd name="connsiteY0" fmla="*/ 0 h 419100"/>
                  <a:gd name="connsiteX1" fmla="*/ 23398 w 3062288"/>
                  <a:gd name="connsiteY1" fmla="*/ 0 h 419100"/>
                  <a:gd name="connsiteX2" fmla="*/ 85310 w 3062288"/>
                  <a:gd name="connsiteY2" fmla="*/ 247650 h 419100"/>
                  <a:gd name="connsiteX3" fmla="*/ 2976976 w 3062288"/>
                  <a:gd name="connsiteY3" fmla="*/ 247650 h 419100"/>
                  <a:gd name="connsiteX4" fmla="*/ 3038889 w 3062288"/>
                  <a:gd name="connsiteY4" fmla="*/ 0 h 419100"/>
                  <a:gd name="connsiteX5" fmla="*/ 3062288 w 3062288"/>
                  <a:gd name="connsiteY5" fmla="*/ 0 h 419100"/>
                  <a:gd name="connsiteX6" fmla="*/ 2995612 w 3062288"/>
                  <a:gd name="connsiteY6" fmla="*/ 266701 h 419100"/>
                  <a:gd name="connsiteX7" fmla="*/ 1656649 w 3062288"/>
                  <a:gd name="connsiteY7" fmla="*/ 266701 h 419100"/>
                  <a:gd name="connsiteX8" fmla="*/ 1531144 w 3062288"/>
                  <a:gd name="connsiteY8" fmla="*/ 419100 h 419100"/>
                  <a:gd name="connsiteX9" fmla="*/ 1405639 w 3062288"/>
                  <a:gd name="connsiteY9" fmla="*/ 266701 h 419100"/>
                  <a:gd name="connsiteX10" fmla="*/ 66675 w 3062288"/>
                  <a:gd name="connsiteY10" fmla="*/ 266701 h 4191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2288" h="419100">
                    <a:moveTo>
                      <a:pt x="0" y="0"/>
                    </a:moveTo>
                    <a:lnTo>
                      <a:pt x="23398" y="0"/>
                    </a:lnTo>
                    <a:lnTo>
                      <a:pt x="85310" y="247650"/>
                    </a:lnTo>
                    <a:lnTo>
                      <a:pt x="2976976" y="247650"/>
                    </a:lnTo>
                    <a:lnTo>
                      <a:pt x="3038889" y="0"/>
                    </a:lnTo>
                    <a:lnTo>
                      <a:pt x="3062288" y="0"/>
                    </a:lnTo>
                    <a:lnTo>
                      <a:pt x="2995612" y="266701"/>
                    </a:lnTo>
                    <a:lnTo>
                      <a:pt x="1656649" y="266701"/>
                    </a:lnTo>
                    <a:lnTo>
                      <a:pt x="1531144" y="419100"/>
                    </a:lnTo>
                    <a:lnTo>
                      <a:pt x="1405639" y="266701"/>
                    </a:lnTo>
                    <a:lnTo>
                      <a:pt x="66675" y="2667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7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schemeClr val="bg1"/>
                  </a:solidFill>
                  <a:latin typeface="微软雅黑" panose="020b0503020204020204" pitchFamily="34" charset="-122"/>
                  <a:ea typeface="微软雅黑" panose="020b0503020204020204" pitchFamily="34" charset="-122"/>
                </a:endParaRPr>
              </a:p>
            </p:txBody>
          </p:sp>
          <p:sp>
            <p:nvSpPr>
              <p:cNvPr id="5" name="任意多边形 23"/>
              <p:cNvSpPr/>
              <p:nvPr>
                <p:custDataLst>
                  <p:tags r:id="rId4"/>
                </p:custDataLst>
              </p:nvPr>
            </p:nvSpPr>
            <p:spPr>
              <a:xfrm>
                <a:off x="2309209" y="4587403"/>
                <a:ext cx="467509" cy="579821"/>
              </a:xfrm>
              <a:custGeom>
                <a:gdLst>
                  <a:gd name="connsiteX0" fmla="*/ 288000 w 576000"/>
                  <a:gd name="connsiteY0" fmla="*/ 57150 h 714375"/>
                  <a:gd name="connsiteX1" fmla="*/ 576000 w 576000"/>
                  <a:gd name="connsiteY1" fmla="*/ 209550 h 714375"/>
                  <a:gd name="connsiteX2" fmla="*/ 576000 w 576000"/>
                  <a:gd name="connsiteY2" fmla="*/ 561975 h 714375"/>
                  <a:gd name="connsiteX3" fmla="*/ 288000 w 576000"/>
                  <a:gd name="connsiteY3" fmla="*/ 714375 h 714375"/>
                  <a:gd name="connsiteX4" fmla="*/ 0 w 576000"/>
                  <a:gd name="connsiteY4" fmla="*/ 561975 h 714375"/>
                  <a:gd name="connsiteX5" fmla="*/ 0 w 576000"/>
                  <a:gd name="connsiteY5" fmla="*/ 209550 h 714375"/>
                  <a:gd name="connsiteX6" fmla="*/ 288000 w 576000"/>
                  <a:gd name="connsiteY6" fmla="*/ 0 h 714375"/>
                  <a:gd name="connsiteX7" fmla="*/ 576000 w 576000"/>
                  <a:gd name="connsiteY7" fmla="*/ 152400 h 714375"/>
                  <a:gd name="connsiteX8" fmla="*/ 576000 w 576000"/>
                  <a:gd name="connsiteY8" fmla="*/ 180975 h 714375"/>
                  <a:gd name="connsiteX9" fmla="*/ 288000 w 576000"/>
                  <a:gd name="connsiteY9" fmla="*/ 28575 h 714375"/>
                  <a:gd name="connsiteX10" fmla="*/ 0 w 576000"/>
                  <a:gd name="connsiteY10" fmla="*/ 180975 h 714375"/>
                  <a:gd name="connsiteX11" fmla="*/ 0 w 576000"/>
                  <a:gd name="connsiteY11" fmla="*/ 152400 h 714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6000" h="714375">
                    <a:moveTo>
                      <a:pt x="288000" y="57150"/>
                    </a:moveTo>
                    <a:lnTo>
                      <a:pt x="576000" y="209550"/>
                    </a:lnTo>
                    <a:lnTo>
                      <a:pt x="576000" y="561975"/>
                    </a:lnTo>
                    <a:lnTo>
                      <a:pt x="288000" y="714375"/>
                    </a:lnTo>
                    <a:lnTo>
                      <a:pt x="0" y="561975"/>
                    </a:lnTo>
                    <a:lnTo>
                      <a:pt x="0" y="209550"/>
                    </a:lnTo>
                    <a:close/>
                    <a:moveTo>
                      <a:pt x="288000" y="0"/>
                    </a:moveTo>
                    <a:lnTo>
                      <a:pt x="576000" y="152400"/>
                    </a:lnTo>
                    <a:lnTo>
                      <a:pt x="576000" y="180975"/>
                    </a:lnTo>
                    <a:lnTo>
                      <a:pt x="288000" y="28575"/>
                    </a:lnTo>
                    <a:lnTo>
                      <a:pt x="0" y="180975"/>
                    </a:lnTo>
                    <a:lnTo>
                      <a:pt x="0" y="1524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en-US" altLang="zh-CN" sz="2400">
                    <a:solidFill>
                      <a:schemeClr val="bg1"/>
                    </a:solidFill>
                  </a:rPr>
                  <a:t>A</a:t>
                </a:r>
                <a:endParaRPr lang="en-US" altLang="zh-CN" sz="2400">
                  <a:solidFill>
                    <a:schemeClr val="bg1"/>
                  </a:solidFill>
                </a:endParaRPr>
              </a:p>
            </p:txBody>
          </p:sp>
          <p:sp>
            <p:nvSpPr>
              <p:cNvPr id="8" name="任意多边形 30"/>
              <p:cNvSpPr/>
              <p:nvPr>
                <p:custDataLst>
                  <p:tags r:id="rId5"/>
                </p:custDataLst>
              </p:nvPr>
            </p:nvSpPr>
            <p:spPr>
              <a:xfrm>
                <a:off x="1408359" y="3381376"/>
                <a:ext cx="2269209" cy="1022768"/>
              </a:xfrm>
              <a:custGeom>
                <a:gdLst>
                  <a:gd name="connsiteX0" fmla="*/ 16494 w 2795806"/>
                  <a:gd name="connsiteY0" fmla="*/ 49404 h 1260113"/>
                  <a:gd name="connsiteX1" fmla="*/ 2779312 w 2795806"/>
                  <a:gd name="connsiteY1" fmla="*/ 49404 h 1260113"/>
                  <a:gd name="connsiteX2" fmla="*/ 2375105 w 2795806"/>
                  <a:gd name="connsiteY2" fmla="*/ 1260113 h 1260113"/>
                  <a:gd name="connsiteX3" fmla="*/ 420701 w 2795806"/>
                  <a:gd name="connsiteY3" fmla="*/ 1260113 h 1260113"/>
                  <a:gd name="connsiteX4" fmla="*/ 0 w 2795806"/>
                  <a:gd name="connsiteY4" fmla="*/ 0 h 1260113"/>
                  <a:gd name="connsiteX5" fmla="*/ 2795806 w 2795806"/>
                  <a:gd name="connsiteY5" fmla="*/ 0 h 1260113"/>
                  <a:gd name="connsiteX6" fmla="*/ 2785322 w 2795806"/>
                  <a:gd name="connsiteY6" fmla="*/ 31404 h 1260113"/>
                  <a:gd name="connsiteX7" fmla="*/ 10485 w 2795806"/>
                  <a:gd name="connsiteY7" fmla="*/ 31404 h 12601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95806" h="1260113">
                    <a:moveTo>
                      <a:pt x="16494" y="49404"/>
                    </a:moveTo>
                    <a:lnTo>
                      <a:pt x="2779312" y="49404"/>
                    </a:lnTo>
                    <a:lnTo>
                      <a:pt x="2375105" y="1260113"/>
                    </a:lnTo>
                    <a:lnTo>
                      <a:pt x="420701" y="1260113"/>
                    </a:lnTo>
                    <a:close/>
                    <a:moveTo>
                      <a:pt x="0" y="0"/>
                    </a:moveTo>
                    <a:lnTo>
                      <a:pt x="2795806" y="0"/>
                    </a:lnTo>
                    <a:lnTo>
                      <a:pt x="2785322" y="31404"/>
                    </a:lnTo>
                    <a:lnTo>
                      <a:pt x="10485" y="3140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lIns="90000" tIns="46800" rIns="90000" bIns="4572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spc="150">
                  <a:latin typeface="微软雅黑" panose="020b0503020204020204" pitchFamily="34" charset="-122"/>
                  <a:ea typeface="微软雅黑" panose="020b0503020204020204" pitchFamily="34" charset="-122"/>
                </a:endParaRPr>
              </a:p>
            </p:txBody>
          </p:sp>
        </p:grpSp>
        <p:sp>
          <p:nvSpPr>
            <p:cNvPr id="36" name="矩形 22"/>
            <p:cNvSpPr/>
            <p:nvPr>
              <p:custDataLst>
                <p:tags r:id="rId6"/>
              </p:custDataLst>
            </p:nvPr>
          </p:nvSpPr>
          <p:spPr>
            <a:xfrm>
              <a:off x="2160" y="4939"/>
              <a:ext cx="2794" cy="1148"/>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bg1"/>
                  </a:solidFill>
                  <a:latin typeface="微软雅黑" panose="020b0503020204020204" pitchFamily="34" charset="-122"/>
                  <a:ea typeface="微软雅黑" panose="020b0503020204020204" pitchFamily="34" charset="-122"/>
                </a:rPr>
                <a:t>先回顾首次沟通场景</a:t>
              </a:r>
              <a:endParaRPr lang="zh-CN" altLang="en-US" sz="1400" spc="150">
                <a:solidFill>
                  <a:schemeClr val="bg1"/>
                </a:solidFill>
                <a:latin typeface="微软雅黑" panose="020b0503020204020204" pitchFamily="34" charset="-122"/>
                <a:ea typeface="微软雅黑" panose="020b0503020204020204" pitchFamily="34" charset="-122"/>
              </a:endParaRPr>
            </a:p>
          </p:txBody>
        </p:sp>
      </p:grpSp>
      <p:grpSp>
        <p:nvGrpSpPr>
          <p:cNvPr id="6" name="组合 5"/>
          <p:cNvGrpSpPr/>
          <p:nvPr/>
        </p:nvGrpSpPr>
        <p:grpSpPr>
          <a:xfrm>
            <a:off x="3445510" y="2928620"/>
            <a:ext cx="2269490" cy="1785620"/>
            <a:chOff x="6034" y="4708"/>
            <a:chExt cx="3574" cy="2812"/>
          </a:xfrm>
        </p:grpSpPr>
        <p:grpSp>
          <p:nvGrpSpPr>
            <p:cNvPr id="9" name="组合 2"/>
            <p:cNvGrpSpPr/>
            <p:nvPr>
              <p:custDataLst>
                <p:tags r:id="rId7"/>
              </p:custDataLst>
            </p:nvPr>
          </p:nvGrpSpPr>
          <p:grpSpPr>
            <a:xfrm>
              <a:off x="6034" y="4708"/>
              <a:ext cx="3574" cy="2812"/>
              <a:chOff x="3831684" y="3381376"/>
              <a:chExt cx="2269209" cy="1785848"/>
            </a:xfrm>
            <a:solidFill>
              <a:srgbClr val="717171"/>
            </a:solidFill>
          </p:grpSpPr>
          <p:sp>
            <p:nvSpPr>
              <p:cNvPr id="10" name="任意多边形 37"/>
              <p:cNvSpPr/>
              <p:nvPr>
                <p:custDataLst>
                  <p:tags r:id="rId8"/>
                </p:custDataLst>
              </p:nvPr>
            </p:nvSpPr>
            <p:spPr>
              <a:xfrm>
                <a:off x="4079204" y="4298207"/>
                <a:ext cx="1774170" cy="242810"/>
              </a:xfrm>
              <a:custGeom>
                <a:gdLst>
                  <a:gd name="connsiteX0" fmla="*/ 0 w 3062288"/>
                  <a:gd name="connsiteY0" fmla="*/ 0 h 419100"/>
                  <a:gd name="connsiteX1" fmla="*/ 23398 w 3062288"/>
                  <a:gd name="connsiteY1" fmla="*/ 0 h 419100"/>
                  <a:gd name="connsiteX2" fmla="*/ 85310 w 3062288"/>
                  <a:gd name="connsiteY2" fmla="*/ 247650 h 419100"/>
                  <a:gd name="connsiteX3" fmla="*/ 2976976 w 3062288"/>
                  <a:gd name="connsiteY3" fmla="*/ 247650 h 419100"/>
                  <a:gd name="connsiteX4" fmla="*/ 3038889 w 3062288"/>
                  <a:gd name="connsiteY4" fmla="*/ 0 h 419100"/>
                  <a:gd name="connsiteX5" fmla="*/ 3062288 w 3062288"/>
                  <a:gd name="connsiteY5" fmla="*/ 0 h 419100"/>
                  <a:gd name="connsiteX6" fmla="*/ 2995612 w 3062288"/>
                  <a:gd name="connsiteY6" fmla="*/ 266701 h 419100"/>
                  <a:gd name="connsiteX7" fmla="*/ 1656649 w 3062288"/>
                  <a:gd name="connsiteY7" fmla="*/ 266701 h 419100"/>
                  <a:gd name="connsiteX8" fmla="*/ 1531144 w 3062288"/>
                  <a:gd name="connsiteY8" fmla="*/ 419100 h 419100"/>
                  <a:gd name="connsiteX9" fmla="*/ 1405639 w 3062288"/>
                  <a:gd name="connsiteY9" fmla="*/ 266701 h 419100"/>
                  <a:gd name="connsiteX10" fmla="*/ 66675 w 3062288"/>
                  <a:gd name="connsiteY10" fmla="*/ 266701 h 4191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2288" h="419100">
                    <a:moveTo>
                      <a:pt x="0" y="0"/>
                    </a:moveTo>
                    <a:lnTo>
                      <a:pt x="23398" y="0"/>
                    </a:lnTo>
                    <a:lnTo>
                      <a:pt x="85310" y="247650"/>
                    </a:lnTo>
                    <a:lnTo>
                      <a:pt x="2976976" y="247650"/>
                    </a:lnTo>
                    <a:lnTo>
                      <a:pt x="3038889" y="0"/>
                    </a:lnTo>
                    <a:lnTo>
                      <a:pt x="3062288" y="0"/>
                    </a:lnTo>
                    <a:lnTo>
                      <a:pt x="2995612" y="266701"/>
                    </a:lnTo>
                    <a:lnTo>
                      <a:pt x="1656649" y="266701"/>
                    </a:lnTo>
                    <a:lnTo>
                      <a:pt x="1531144" y="419100"/>
                    </a:lnTo>
                    <a:lnTo>
                      <a:pt x="1405639" y="266701"/>
                    </a:lnTo>
                    <a:lnTo>
                      <a:pt x="66675" y="266701"/>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7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schemeClr val="bg1"/>
                  </a:solidFill>
                  <a:latin typeface="微软雅黑" panose="020b0503020204020204" pitchFamily="34" charset="-122"/>
                  <a:ea typeface="微软雅黑" panose="020b0503020204020204" pitchFamily="34" charset="-122"/>
                </a:endParaRPr>
              </a:p>
            </p:txBody>
          </p:sp>
          <p:sp>
            <p:nvSpPr>
              <p:cNvPr id="12" name="任意多边形 38"/>
              <p:cNvSpPr/>
              <p:nvPr>
                <p:custDataLst>
                  <p:tags r:id="rId9"/>
                </p:custDataLst>
              </p:nvPr>
            </p:nvSpPr>
            <p:spPr>
              <a:xfrm>
                <a:off x="4732534" y="4587403"/>
                <a:ext cx="467509" cy="579821"/>
              </a:xfrm>
              <a:custGeom>
                <a:gdLst>
                  <a:gd name="connsiteX0" fmla="*/ 288000 w 576000"/>
                  <a:gd name="connsiteY0" fmla="*/ 57150 h 714375"/>
                  <a:gd name="connsiteX1" fmla="*/ 576000 w 576000"/>
                  <a:gd name="connsiteY1" fmla="*/ 209550 h 714375"/>
                  <a:gd name="connsiteX2" fmla="*/ 576000 w 576000"/>
                  <a:gd name="connsiteY2" fmla="*/ 561975 h 714375"/>
                  <a:gd name="connsiteX3" fmla="*/ 288000 w 576000"/>
                  <a:gd name="connsiteY3" fmla="*/ 714375 h 714375"/>
                  <a:gd name="connsiteX4" fmla="*/ 0 w 576000"/>
                  <a:gd name="connsiteY4" fmla="*/ 561975 h 714375"/>
                  <a:gd name="connsiteX5" fmla="*/ 0 w 576000"/>
                  <a:gd name="connsiteY5" fmla="*/ 209550 h 714375"/>
                  <a:gd name="connsiteX6" fmla="*/ 288000 w 576000"/>
                  <a:gd name="connsiteY6" fmla="*/ 0 h 714375"/>
                  <a:gd name="connsiteX7" fmla="*/ 576000 w 576000"/>
                  <a:gd name="connsiteY7" fmla="*/ 152400 h 714375"/>
                  <a:gd name="connsiteX8" fmla="*/ 576000 w 576000"/>
                  <a:gd name="connsiteY8" fmla="*/ 180975 h 714375"/>
                  <a:gd name="connsiteX9" fmla="*/ 288000 w 576000"/>
                  <a:gd name="connsiteY9" fmla="*/ 28575 h 714375"/>
                  <a:gd name="connsiteX10" fmla="*/ 0 w 576000"/>
                  <a:gd name="connsiteY10" fmla="*/ 180975 h 714375"/>
                  <a:gd name="connsiteX11" fmla="*/ 0 w 576000"/>
                  <a:gd name="connsiteY11" fmla="*/ 152400 h 714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6000" h="714375">
                    <a:moveTo>
                      <a:pt x="288000" y="57150"/>
                    </a:moveTo>
                    <a:lnTo>
                      <a:pt x="576000" y="209550"/>
                    </a:lnTo>
                    <a:lnTo>
                      <a:pt x="576000" y="561975"/>
                    </a:lnTo>
                    <a:lnTo>
                      <a:pt x="288000" y="714375"/>
                    </a:lnTo>
                    <a:lnTo>
                      <a:pt x="0" y="561975"/>
                    </a:lnTo>
                    <a:lnTo>
                      <a:pt x="0" y="209550"/>
                    </a:lnTo>
                    <a:close/>
                    <a:moveTo>
                      <a:pt x="288000" y="0"/>
                    </a:moveTo>
                    <a:lnTo>
                      <a:pt x="576000" y="152400"/>
                    </a:lnTo>
                    <a:lnTo>
                      <a:pt x="576000" y="180975"/>
                    </a:lnTo>
                    <a:lnTo>
                      <a:pt x="288000" y="28575"/>
                    </a:lnTo>
                    <a:lnTo>
                      <a:pt x="0" y="180975"/>
                    </a:lnTo>
                    <a:lnTo>
                      <a:pt x="0" y="152400"/>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en-US" altLang="zh-CN" sz="2400">
                    <a:solidFill>
                      <a:schemeClr val="bg1"/>
                    </a:solidFill>
                  </a:rPr>
                  <a:t>B</a:t>
                </a:r>
                <a:endParaRPr lang="en-US" altLang="zh-CN" sz="2400">
                  <a:solidFill>
                    <a:schemeClr val="bg1"/>
                  </a:solidFill>
                </a:endParaRPr>
              </a:p>
            </p:txBody>
          </p:sp>
          <p:sp>
            <p:nvSpPr>
              <p:cNvPr id="15" name="任意多边形 39"/>
              <p:cNvSpPr/>
              <p:nvPr>
                <p:custDataLst>
                  <p:tags r:id="rId10"/>
                </p:custDataLst>
              </p:nvPr>
            </p:nvSpPr>
            <p:spPr>
              <a:xfrm>
                <a:off x="3831684" y="3381376"/>
                <a:ext cx="2269209" cy="1022768"/>
              </a:xfrm>
              <a:custGeom>
                <a:gdLst>
                  <a:gd name="connsiteX0" fmla="*/ 16494 w 2795806"/>
                  <a:gd name="connsiteY0" fmla="*/ 49404 h 1260113"/>
                  <a:gd name="connsiteX1" fmla="*/ 2779312 w 2795806"/>
                  <a:gd name="connsiteY1" fmla="*/ 49404 h 1260113"/>
                  <a:gd name="connsiteX2" fmla="*/ 2375105 w 2795806"/>
                  <a:gd name="connsiteY2" fmla="*/ 1260113 h 1260113"/>
                  <a:gd name="connsiteX3" fmla="*/ 420701 w 2795806"/>
                  <a:gd name="connsiteY3" fmla="*/ 1260113 h 1260113"/>
                  <a:gd name="connsiteX4" fmla="*/ 0 w 2795806"/>
                  <a:gd name="connsiteY4" fmla="*/ 0 h 1260113"/>
                  <a:gd name="connsiteX5" fmla="*/ 2795806 w 2795806"/>
                  <a:gd name="connsiteY5" fmla="*/ 0 h 1260113"/>
                  <a:gd name="connsiteX6" fmla="*/ 2785322 w 2795806"/>
                  <a:gd name="connsiteY6" fmla="*/ 31404 h 1260113"/>
                  <a:gd name="connsiteX7" fmla="*/ 10485 w 2795806"/>
                  <a:gd name="connsiteY7" fmla="*/ 31404 h 12601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95806" h="1260113">
                    <a:moveTo>
                      <a:pt x="16494" y="49404"/>
                    </a:moveTo>
                    <a:lnTo>
                      <a:pt x="2779312" y="49404"/>
                    </a:lnTo>
                    <a:lnTo>
                      <a:pt x="2375105" y="1260113"/>
                    </a:lnTo>
                    <a:lnTo>
                      <a:pt x="420701" y="1260113"/>
                    </a:lnTo>
                    <a:close/>
                    <a:moveTo>
                      <a:pt x="0" y="0"/>
                    </a:moveTo>
                    <a:lnTo>
                      <a:pt x="2795806" y="0"/>
                    </a:lnTo>
                    <a:lnTo>
                      <a:pt x="2785322" y="31404"/>
                    </a:lnTo>
                    <a:lnTo>
                      <a:pt x="10485" y="3140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lIns="90000" tIns="46800" rIns="90000" bIns="4572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spc="150">
                  <a:latin typeface="微软雅黑" panose="020b0503020204020204" pitchFamily="34" charset="-122"/>
                  <a:ea typeface="微软雅黑" panose="020b0503020204020204" pitchFamily="34" charset="-122"/>
                </a:endParaRPr>
              </a:p>
            </p:txBody>
          </p:sp>
        </p:grpSp>
        <p:sp>
          <p:nvSpPr>
            <p:cNvPr id="37" name="矩形 24"/>
            <p:cNvSpPr/>
            <p:nvPr>
              <p:custDataLst>
                <p:tags r:id="rId11"/>
              </p:custDataLst>
            </p:nvPr>
          </p:nvSpPr>
          <p:spPr>
            <a:xfrm>
              <a:off x="6424" y="5004"/>
              <a:ext cx="2794" cy="1148"/>
            </a:xfrm>
            <a:prstGeom prst="rect">
              <a:avLst/>
            </a:prstGeom>
            <a:solidFill>
              <a:srgbClr val="717171"/>
            </a:solidFill>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bg1"/>
                  </a:solidFill>
                  <a:latin typeface="微软雅黑" panose="020b0503020204020204" pitchFamily="34" charset="-122"/>
                  <a:ea typeface="微软雅黑" panose="020b0503020204020204" pitchFamily="34" charset="-122"/>
                </a:rPr>
                <a:t>性格分析</a:t>
              </a:r>
              <a:endParaRPr lang="zh-CN" altLang="en-US" sz="1400" spc="150">
                <a:solidFill>
                  <a:schemeClr val="bg1"/>
                </a:solidFill>
                <a:latin typeface="微软雅黑" panose="020b0503020204020204" pitchFamily="34" charset="-122"/>
                <a:ea typeface="微软雅黑" panose="020b0503020204020204" pitchFamily="34" charset="-122"/>
              </a:endParaRPr>
            </a:p>
          </p:txBody>
        </p:sp>
      </p:grpSp>
      <p:grpSp>
        <p:nvGrpSpPr>
          <p:cNvPr id="11" name="组合 10"/>
          <p:cNvGrpSpPr/>
          <p:nvPr/>
        </p:nvGrpSpPr>
        <p:grpSpPr>
          <a:xfrm>
            <a:off x="6061710" y="2928620"/>
            <a:ext cx="2269490" cy="1785620"/>
            <a:chOff x="9850" y="4708"/>
            <a:chExt cx="3574" cy="2812"/>
          </a:xfrm>
        </p:grpSpPr>
        <p:grpSp>
          <p:nvGrpSpPr>
            <p:cNvPr id="16" name="组合 3"/>
            <p:cNvGrpSpPr/>
            <p:nvPr>
              <p:custDataLst>
                <p:tags r:id="rId12"/>
              </p:custDataLst>
            </p:nvPr>
          </p:nvGrpSpPr>
          <p:grpSpPr>
            <a:xfrm>
              <a:off x="9850" y="4708"/>
              <a:ext cx="3574" cy="2812"/>
              <a:chOff x="6255009" y="3381376"/>
              <a:chExt cx="2269209" cy="1785848"/>
            </a:xfrm>
          </p:grpSpPr>
          <p:sp>
            <p:nvSpPr>
              <p:cNvPr id="22" name="任意多边形 41"/>
              <p:cNvSpPr/>
              <p:nvPr>
                <p:custDataLst>
                  <p:tags r:id="rId13"/>
                </p:custDataLst>
              </p:nvPr>
            </p:nvSpPr>
            <p:spPr>
              <a:xfrm>
                <a:off x="6502529" y="4298207"/>
                <a:ext cx="1774170" cy="242810"/>
              </a:xfrm>
              <a:custGeom>
                <a:gdLst>
                  <a:gd name="connsiteX0" fmla="*/ 0 w 3062288"/>
                  <a:gd name="connsiteY0" fmla="*/ 0 h 419100"/>
                  <a:gd name="connsiteX1" fmla="*/ 23398 w 3062288"/>
                  <a:gd name="connsiteY1" fmla="*/ 0 h 419100"/>
                  <a:gd name="connsiteX2" fmla="*/ 85310 w 3062288"/>
                  <a:gd name="connsiteY2" fmla="*/ 247650 h 419100"/>
                  <a:gd name="connsiteX3" fmla="*/ 2976976 w 3062288"/>
                  <a:gd name="connsiteY3" fmla="*/ 247650 h 419100"/>
                  <a:gd name="connsiteX4" fmla="*/ 3038889 w 3062288"/>
                  <a:gd name="connsiteY4" fmla="*/ 0 h 419100"/>
                  <a:gd name="connsiteX5" fmla="*/ 3062288 w 3062288"/>
                  <a:gd name="connsiteY5" fmla="*/ 0 h 419100"/>
                  <a:gd name="connsiteX6" fmla="*/ 2995612 w 3062288"/>
                  <a:gd name="connsiteY6" fmla="*/ 266701 h 419100"/>
                  <a:gd name="connsiteX7" fmla="*/ 1656649 w 3062288"/>
                  <a:gd name="connsiteY7" fmla="*/ 266701 h 419100"/>
                  <a:gd name="connsiteX8" fmla="*/ 1531144 w 3062288"/>
                  <a:gd name="connsiteY8" fmla="*/ 419100 h 419100"/>
                  <a:gd name="connsiteX9" fmla="*/ 1405639 w 3062288"/>
                  <a:gd name="connsiteY9" fmla="*/ 266701 h 419100"/>
                  <a:gd name="connsiteX10" fmla="*/ 66675 w 3062288"/>
                  <a:gd name="connsiteY10" fmla="*/ 266701 h 4191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2288" h="419100">
                    <a:moveTo>
                      <a:pt x="0" y="0"/>
                    </a:moveTo>
                    <a:lnTo>
                      <a:pt x="23398" y="0"/>
                    </a:lnTo>
                    <a:lnTo>
                      <a:pt x="85310" y="247650"/>
                    </a:lnTo>
                    <a:lnTo>
                      <a:pt x="2976976" y="247650"/>
                    </a:lnTo>
                    <a:lnTo>
                      <a:pt x="3038889" y="0"/>
                    </a:lnTo>
                    <a:lnTo>
                      <a:pt x="3062288" y="0"/>
                    </a:lnTo>
                    <a:lnTo>
                      <a:pt x="2995612" y="266701"/>
                    </a:lnTo>
                    <a:lnTo>
                      <a:pt x="1656649" y="266701"/>
                    </a:lnTo>
                    <a:lnTo>
                      <a:pt x="1531144" y="419100"/>
                    </a:lnTo>
                    <a:lnTo>
                      <a:pt x="1405639" y="266701"/>
                    </a:lnTo>
                    <a:lnTo>
                      <a:pt x="66675" y="2667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7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schemeClr val="bg1"/>
                  </a:solidFill>
                  <a:latin typeface="微软雅黑" panose="020b0503020204020204" pitchFamily="34" charset="-122"/>
                  <a:ea typeface="微软雅黑" panose="020b0503020204020204" pitchFamily="34" charset="-122"/>
                </a:endParaRPr>
              </a:p>
            </p:txBody>
          </p:sp>
          <p:sp>
            <p:nvSpPr>
              <p:cNvPr id="29" name="任意多边形 42"/>
              <p:cNvSpPr/>
              <p:nvPr>
                <p:custDataLst>
                  <p:tags r:id="rId14"/>
                </p:custDataLst>
              </p:nvPr>
            </p:nvSpPr>
            <p:spPr>
              <a:xfrm>
                <a:off x="7155859" y="4587403"/>
                <a:ext cx="467509" cy="579821"/>
              </a:xfrm>
              <a:custGeom>
                <a:gdLst>
                  <a:gd name="connsiteX0" fmla="*/ 288000 w 576000"/>
                  <a:gd name="connsiteY0" fmla="*/ 57150 h 714375"/>
                  <a:gd name="connsiteX1" fmla="*/ 576000 w 576000"/>
                  <a:gd name="connsiteY1" fmla="*/ 209550 h 714375"/>
                  <a:gd name="connsiteX2" fmla="*/ 576000 w 576000"/>
                  <a:gd name="connsiteY2" fmla="*/ 561975 h 714375"/>
                  <a:gd name="connsiteX3" fmla="*/ 288000 w 576000"/>
                  <a:gd name="connsiteY3" fmla="*/ 714375 h 714375"/>
                  <a:gd name="connsiteX4" fmla="*/ 0 w 576000"/>
                  <a:gd name="connsiteY4" fmla="*/ 561975 h 714375"/>
                  <a:gd name="connsiteX5" fmla="*/ 0 w 576000"/>
                  <a:gd name="connsiteY5" fmla="*/ 209550 h 714375"/>
                  <a:gd name="connsiteX6" fmla="*/ 288000 w 576000"/>
                  <a:gd name="connsiteY6" fmla="*/ 0 h 714375"/>
                  <a:gd name="connsiteX7" fmla="*/ 576000 w 576000"/>
                  <a:gd name="connsiteY7" fmla="*/ 152400 h 714375"/>
                  <a:gd name="connsiteX8" fmla="*/ 576000 w 576000"/>
                  <a:gd name="connsiteY8" fmla="*/ 180975 h 714375"/>
                  <a:gd name="connsiteX9" fmla="*/ 288000 w 576000"/>
                  <a:gd name="connsiteY9" fmla="*/ 28575 h 714375"/>
                  <a:gd name="connsiteX10" fmla="*/ 0 w 576000"/>
                  <a:gd name="connsiteY10" fmla="*/ 180975 h 714375"/>
                  <a:gd name="connsiteX11" fmla="*/ 0 w 576000"/>
                  <a:gd name="connsiteY11" fmla="*/ 152400 h 714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6000" h="714375">
                    <a:moveTo>
                      <a:pt x="288000" y="57150"/>
                    </a:moveTo>
                    <a:lnTo>
                      <a:pt x="576000" y="209550"/>
                    </a:lnTo>
                    <a:lnTo>
                      <a:pt x="576000" y="561975"/>
                    </a:lnTo>
                    <a:lnTo>
                      <a:pt x="288000" y="714375"/>
                    </a:lnTo>
                    <a:lnTo>
                      <a:pt x="0" y="561975"/>
                    </a:lnTo>
                    <a:lnTo>
                      <a:pt x="0" y="209550"/>
                    </a:lnTo>
                    <a:close/>
                    <a:moveTo>
                      <a:pt x="288000" y="0"/>
                    </a:moveTo>
                    <a:lnTo>
                      <a:pt x="576000" y="152400"/>
                    </a:lnTo>
                    <a:lnTo>
                      <a:pt x="576000" y="180975"/>
                    </a:lnTo>
                    <a:lnTo>
                      <a:pt x="288000" y="28575"/>
                    </a:lnTo>
                    <a:lnTo>
                      <a:pt x="0" y="180975"/>
                    </a:lnTo>
                    <a:lnTo>
                      <a:pt x="0" y="1524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en-US" altLang="zh-CN" sz="2400">
                    <a:solidFill>
                      <a:schemeClr val="bg1"/>
                    </a:solidFill>
                  </a:rPr>
                  <a:t>C</a:t>
                </a:r>
                <a:endParaRPr lang="en-US" altLang="zh-CN" sz="2400">
                  <a:solidFill>
                    <a:schemeClr val="bg1"/>
                  </a:solidFill>
                </a:endParaRPr>
              </a:p>
            </p:txBody>
          </p:sp>
          <p:sp>
            <p:nvSpPr>
              <p:cNvPr id="30" name="任意多边形 43"/>
              <p:cNvSpPr/>
              <p:nvPr>
                <p:custDataLst>
                  <p:tags r:id="rId15"/>
                </p:custDataLst>
              </p:nvPr>
            </p:nvSpPr>
            <p:spPr>
              <a:xfrm>
                <a:off x="6255009" y="3381376"/>
                <a:ext cx="2269209" cy="1022768"/>
              </a:xfrm>
              <a:custGeom>
                <a:gdLst>
                  <a:gd name="connsiteX0" fmla="*/ 16494 w 2795806"/>
                  <a:gd name="connsiteY0" fmla="*/ 49404 h 1260113"/>
                  <a:gd name="connsiteX1" fmla="*/ 2779312 w 2795806"/>
                  <a:gd name="connsiteY1" fmla="*/ 49404 h 1260113"/>
                  <a:gd name="connsiteX2" fmla="*/ 2375105 w 2795806"/>
                  <a:gd name="connsiteY2" fmla="*/ 1260113 h 1260113"/>
                  <a:gd name="connsiteX3" fmla="*/ 420701 w 2795806"/>
                  <a:gd name="connsiteY3" fmla="*/ 1260113 h 1260113"/>
                  <a:gd name="connsiteX4" fmla="*/ 0 w 2795806"/>
                  <a:gd name="connsiteY4" fmla="*/ 0 h 1260113"/>
                  <a:gd name="connsiteX5" fmla="*/ 2795806 w 2795806"/>
                  <a:gd name="connsiteY5" fmla="*/ 0 h 1260113"/>
                  <a:gd name="connsiteX6" fmla="*/ 2785322 w 2795806"/>
                  <a:gd name="connsiteY6" fmla="*/ 31404 h 1260113"/>
                  <a:gd name="connsiteX7" fmla="*/ 10485 w 2795806"/>
                  <a:gd name="connsiteY7" fmla="*/ 31404 h 12601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95806" h="1260113">
                    <a:moveTo>
                      <a:pt x="16494" y="49404"/>
                    </a:moveTo>
                    <a:lnTo>
                      <a:pt x="2779312" y="49404"/>
                    </a:lnTo>
                    <a:lnTo>
                      <a:pt x="2375105" y="1260113"/>
                    </a:lnTo>
                    <a:lnTo>
                      <a:pt x="420701" y="1260113"/>
                    </a:lnTo>
                    <a:close/>
                    <a:moveTo>
                      <a:pt x="0" y="0"/>
                    </a:moveTo>
                    <a:lnTo>
                      <a:pt x="2795806" y="0"/>
                    </a:lnTo>
                    <a:lnTo>
                      <a:pt x="2785322" y="31404"/>
                    </a:lnTo>
                    <a:lnTo>
                      <a:pt x="10485" y="3140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lIns="90000" tIns="46800" rIns="90000" bIns="4572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spc="150">
                  <a:latin typeface="微软雅黑" panose="020b0503020204020204" pitchFamily="34" charset="-122"/>
                  <a:ea typeface="微软雅黑" panose="020b0503020204020204" pitchFamily="34" charset="-122"/>
                </a:endParaRPr>
              </a:p>
            </p:txBody>
          </p:sp>
        </p:grpSp>
        <p:sp>
          <p:nvSpPr>
            <p:cNvPr id="41" name="矩形 25"/>
            <p:cNvSpPr/>
            <p:nvPr>
              <p:custDataLst>
                <p:tags r:id="rId16"/>
              </p:custDataLst>
            </p:nvPr>
          </p:nvSpPr>
          <p:spPr>
            <a:xfrm>
              <a:off x="10241" y="4947"/>
              <a:ext cx="2794" cy="1148"/>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bg1"/>
                  </a:solidFill>
                  <a:latin typeface="微软雅黑" panose="020b0503020204020204" pitchFamily="34" charset="-122"/>
                  <a:ea typeface="微软雅黑" panose="020b0503020204020204" pitchFamily="34" charset="-122"/>
                </a:rPr>
                <a:t>工作标签分析</a:t>
              </a:r>
              <a:endParaRPr lang="zh-CN" altLang="en-US" sz="1400" spc="150">
                <a:solidFill>
                  <a:schemeClr val="bg1"/>
                </a:solidFill>
                <a:latin typeface="微软雅黑" panose="020b0503020204020204" pitchFamily="34" charset="-122"/>
                <a:ea typeface="微软雅黑" panose="020b0503020204020204" pitchFamily="34" charset="-122"/>
              </a:endParaRPr>
            </a:p>
          </p:txBody>
        </p:sp>
      </p:grpSp>
      <p:grpSp>
        <p:nvGrpSpPr>
          <p:cNvPr id="14" name="组合 13"/>
          <p:cNvGrpSpPr/>
          <p:nvPr/>
        </p:nvGrpSpPr>
        <p:grpSpPr>
          <a:xfrm>
            <a:off x="8677910" y="2928620"/>
            <a:ext cx="2269490" cy="1785620"/>
            <a:chOff x="13667" y="4708"/>
            <a:chExt cx="3574" cy="2812"/>
          </a:xfrm>
        </p:grpSpPr>
        <p:grpSp>
          <p:nvGrpSpPr>
            <p:cNvPr id="32" name="组合 4"/>
            <p:cNvGrpSpPr/>
            <p:nvPr>
              <p:custDataLst>
                <p:tags r:id="rId17"/>
              </p:custDataLst>
            </p:nvPr>
          </p:nvGrpSpPr>
          <p:grpSpPr>
            <a:xfrm>
              <a:off x="13667" y="4708"/>
              <a:ext cx="3574" cy="2812"/>
              <a:chOff x="8678333" y="3381376"/>
              <a:chExt cx="2269209" cy="1785848"/>
            </a:xfrm>
            <a:solidFill>
              <a:srgbClr val="717171"/>
            </a:solidFill>
          </p:grpSpPr>
          <p:sp>
            <p:nvSpPr>
              <p:cNvPr id="33" name="任意多边形 15"/>
              <p:cNvSpPr/>
              <p:nvPr>
                <p:custDataLst>
                  <p:tags r:id="rId18"/>
                </p:custDataLst>
              </p:nvPr>
            </p:nvSpPr>
            <p:spPr>
              <a:xfrm>
                <a:off x="8925853" y="4298207"/>
                <a:ext cx="1774170" cy="242810"/>
              </a:xfrm>
              <a:custGeom>
                <a:gdLst>
                  <a:gd name="connsiteX0" fmla="*/ 0 w 3062288"/>
                  <a:gd name="connsiteY0" fmla="*/ 0 h 419100"/>
                  <a:gd name="connsiteX1" fmla="*/ 23398 w 3062288"/>
                  <a:gd name="connsiteY1" fmla="*/ 0 h 419100"/>
                  <a:gd name="connsiteX2" fmla="*/ 85310 w 3062288"/>
                  <a:gd name="connsiteY2" fmla="*/ 247650 h 419100"/>
                  <a:gd name="connsiteX3" fmla="*/ 2976976 w 3062288"/>
                  <a:gd name="connsiteY3" fmla="*/ 247650 h 419100"/>
                  <a:gd name="connsiteX4" fmla="*/ 3038889 w 3062288"/>
                  <a:gd name="connsiteY4" fmla="*/ 0 h 419100"/>
                  <a:gd name="connsiteX5" fmla="*/ 3062288 w 3062288"/>
                  <a:gd name="connsiteY5" fmla="*/ 0 h 419100"/>
                  <a:gd name="connsiteX6" fmla="*/ 2995612 w 3062288"/>
                  <a:gd name="connsiteY6" fmla="*/ 266701 h 419100"/>
                  <a:gd name="connsiteX7" fmla="*/ 1656649 w 3062288"/>
                  <a:gd name="connsiteY7" fmla="*/ 266701 h 419100"/>
                  <a:gd name="connsiteX8" fmla="*/ 1531144 w 3062288"/>
                  <a:gd name="connsiteY8" fmla="*/ 419100 h 419100"/>
                  <a:gd name="connsiteX9" fmla="*/ 1405639 w 3062288"/>
                  <a:gd name="connsiteY9" fmla="*/ 266701 h 419100"/>
                  <a:gd name="connsiteX10" fmla="*/ 66675 w 3062288"/>
                  <a:gd name="connsiteY10" fmla="*/ 266701 h 4191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2288" h="419100">
                    <a:moveTo>
                      <a:pt x="0" y="0"/>
                    </a:moveTo>
                    <a:lnTo>
                      <a:pt x="23398" y="0"/>
                    </a:lnTo>
                    <a:lnTo>
                      <a:pt x="85310" y="247650"/>
                    </a:lnTo>
                    <a:lnTo>
                      <a:pt x="2976976" y="247650"/>
                    </a:lnTo>
                    <a:lnTo>
                      <a:pt x="3038889" y="0"/>
                    </a:lnTo>
                    <a:lnTo>
                      <a:pt x="3062288" y="0"/>
                    </a:lnTo>
                    <a:lnTo>
                      <a:pt x="2995612" y="266701"/>
                    </a:lnTo>
                    <a:lnTo>
                      <a:pt x="1656649" y="266701"/>
                    </a:lnTo>
                    <a:lnTo>
                      <a:pt x="1531144" y="419100"/>
                    </a:lnTo>
                    <a:lnTo>
                      <a:pt x="1405639" y="266701"/>
                    </a:lnTo>
                    <a:lnTo>
                      <a:pt x="66675" y="266701"/>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75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lang="zh-CN" altLang="en-US">
                  <a:solidFill>
                    <a:schemeClr val="bg1"/>
                  </a:solidFill>
                  <a:latin typeface="微软雅黑" panose="020b0503020204020204" pitchFamily="34" charset="-122"/>
                  <a:ea typeface="微软雅黑" panose="020b0503020204020204" pitchFamily="34" charset="-122"/>
                </a:endParaRPr>
              </a:p>
            </p:txBody>
          </p:sp>
          <p:sp>
            <p:nvSpPr>
              <p:cNvPr id="34" name="任意多边形 16"/>
              <p:cNvSpPr/>
              <p:nvPr>
                <p:custDataLst>
                  <p:tags r:id="rId19"/>
                </p:custDataLst>
              </p:nvPr>
            </p:nvSpPr>
            <p:spPr>
              <a:xfrm>
                <a:off x="9579183" y="4587403"/>
                <a:ext cx="467509" cy="579821"/>
              </a:xfrm>
              <a:custGeom>
                <a:gdLst>
                  <a:gd name="connsiteX0" fmla="*/ 288000 w 576000"/>
                  <a:gd name="connsiteY0" fmla="*/ 57150 h 714375"/>
                  <a:gd name="connsiteX1" fmla="*/ 576000 w 576000"/>
                  <a:gd name="connsiteY1" fmla="*/ 209550 h 714375"/>
                  <a:gd name="connsiteX2" fmla="*/ 576000 w 576000"/>
                  <a:gd name="connsiteY2" fmla="*/ 561975 h 714375"/>
                  <a:gd name="connsiteX3" fmla="*/ 288000 w 576000"/>
                  <a:gd name="connsiteY3" fmla="*/ 714375 h 714375"/>
                  <a:gd name="connsiteX4" fmla="*/ 0 w 576000"/>
                  <a:gd name="connsiteY4" fmla="*/ 561975 h 714375"/>
                  <a:gd name="connsiteX5" fmla="*/ 0 w 576000"/>
                  <a:gd name="connsiteY5" fmla="*/ 209550 h 714375"/>
                  <a:gd name="connsiteX6" fmla="*/ 288000 w 576000"/>
                  <a:gd name="connsiteY6" fmla="*/ 0 h 714375"/>
                  <a:gd name="connsiteX7" fmla="*/ 576000 w 576000"/>
                  <a:gd name="connsiteY7" fmla="*/ 152400 h 714375"/>
                  <a:gd name="connsiteX8" fmla="*/ 576000 w 576000"/>
                  <a:gd name="connsiteY8" fmla="*/ 180975 h 714375"/>
                  <a:gd name="connsiteX9" fmla="*/ 288000 w 576000"/>
                  <a:gd name="connsiteY9" fmla="*/ 28575 h 714375"/>
                  <a:gd name="connsiteX10" fmla="*/ 0 w 576000"/>
                  <a:gd name="connsiteY10" fmla="*/ 180975 h 714375"/>
                  <a:gd name="connsiteX11" fmla="*/ 0 w 576000"/>
                  <a:gd name="connsiteY11" fmla="*/ 152400 h 714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6000" h="714375">
                    <a:moveTo>
                      <a:pt x="288000" y="57150"/>
                    </a:moveTo>
                    <a:lnTo>
                      <a:pt x="576000" y="209550"/>
                    </a:lnTo>
                    <a:lnTo>
                      <a:pt x="576000" y="561975"/>
                    </a:lnTo>
                    <a:lnTo>
                      <a:pt x="288000" y="714375"/>
                    </a:lnTo>
                    <a:lnTo>
                      <a:pt x="0" y="561975"/>
                    </a:lnTo>
                    <a:lnTo>
                      <a:pt x="0" y="209550"/>
                    </a:lnTo>
                    <a:close/>
                    <a:moveTo>
                      <a:pt x="288000" y="0"/>
                    </a:moveTo>
                    <a:lnTo>
                      <a:pt x="576000" y="152400"/>
                    </a:lnTo>
                    <a:lnTo>
                      <a:pt x="576000" y="180975"/>
                    </a:lnTo>
                    <a:lnTo>
                      <a:pt x="288000" y="28575"/>
                    </a:lnTo>
                    <a:lnTo>
                      <a:pt x="0" y="180975"/>
                    </a:lnTo>
                    <a:lnTo>
                      <a:pt x="0" y="152400"/>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en-US" altLang="zh-CN" sz="2400">
                    <a:solidFill>
                      <a:schemeClr val="bg1"/>
                    </a:solidFill>
                  </a:rPr>
                  <a:t>D</a:t>
                </a:r>
                <a:endParaRPr lang="en-US" altLang="zh-CN" sz="2400">
                  <a:solidFill>
                    <a:schemeClr val="bg1"/>
                  </a:solidFill>
                </a:endParaRPr>
              </a:p>
            </p:txBody>
          </p:sp>
          <p:sp>
            <p:nvSpPr>
              <p:cNvPr id="35" name="任意多边形 17"/>
              <p:cNvSpPr/>
              <p:nvPr>
                <p:custDataLst>
                  <p:tags r:id="rId20"/>
                </p:custDataLst>
              </p:nvPr>
            </p:nvSpPr>
            <p:spPr>
              <a:xfrm>
                <a:off x="8678333" y="3381376"/>
                <a:ext cx="2269209" cy="1022768"/>
              </a:xfrm>
              <a:custGeom>
                <a:gdLst>
                  <a:gd name="connsiteX0" fmla="*/ 16494 w 2795806"/>
                  <a:gd name="connsiteY0" fmla="*/ 49404 h 1260113"/>
                  <a:gd name="connsiteX1" fmla="*/ 2779312 w 2795806"/>
                  <a:gd name="connsiteY1" fmla="*/ 49404 h 1260113"/>
                  <a:gd name="connsiteX2" fmla="*/ 2375105 w 2795806"/>
                  <a:gd name="connsiteY2" fmla="*/ 1260113 h 1260113"/>
                  <a:gd name="connsiteX3" fmla="*/ 420701 w 2795806"/>
                  <a:gd name="connsiteY3" fmla="*/ 1260113 h 1260113"/>
                  <a:gd name="connsiteX4" fmla="*/ 0 w 2795806"/>
                  <a:gd name="connsiteY4" fmla="*/ 0 h 1260113"/>
                  <a:gd name="connsiteX5" fmla="*/ 2795806 w 2795806"/>
                  <a:gd name="connsiteY5" fmla="*/ 0 h 1260113"/>
                  <a:gd name="connsiteX6" fmla="*/ 2785322 w 2795806"/>
                  <a:gd name="connsiteY6" fmla="*/ 31404 h 1260113"/>
                  <a:gd name="connsiteX7" fmla="*/ 10485 w 2795806"/>
                  <a:gd name="connsiteY7" fmla="*/ 31404 h 12601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95806" h="1260113">
                    <a:moveTo>
                      <a:pt x="16494" y="49404"/>
                    </a:moveTo>
                    <a:lnTo>
                      <a:pt x="2779312" y="49404"/>
                    </a:lnTo>
                    <a:lnTo>
                      <a:pt x="2375105" y="1260113"/>
                    </a:lnTo>
                    <a:lnTo>
                      <a:pt x="420701" y="1260113"/>
                    </a:lnTo>
                    <a:close/>
                    <a:moveTo>
                      <a:pt x="0" y="0"/>
                    </a:moveTo>
                    <a:lnTo>
                      <a:pt x="2795806" y="0"/>
                    </a:lnTo>
                    <a:lnTo>
                      <a:pt x="2785322" y="31404"/>
                    </a:lnTo>
                    <a:lnTo>
                      <a:pt x="10485" y="3140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lIns="90000" tIns="46800" rIns="90000" bIns="4572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spc="150">
                  <a:latin typeface="微软雅黑" panose="020b0503020204020204" pitchFamily="34" charset="-122"/>
                  <a:ea typeface="微软雅黑" panose="020b0503020204020204" pitchFamily="34" charset="-122"/>
                </a:endParaRPr>
              </a:p>
            </p:txBody>
          </p:sp>
        </p:grpSp>
        <p:sp>
          <p:nvSpPr>
            <p:cNvPr id="45" name="矩形 26"/>
            <p:cNvSpPr/>
            <p:nvPr>
              <p:custDataLst>
                <p:tags r:id="rId21"/>
              </p:custDataLst>
            </p:nvPr>
          </p:nvSpPr>
          <p:spPr>
            <a:xfrm>
              <a:off x="14056" y="4947"/>
              <a:ext cx="2794" cy="1148"/>
            </a:xfrm>
            <a:prstGeom prst="rect">
              <a:avLst/>
            </a:prstGeom>
            <a:solidFill>
              <a:srgbClr val="717171"/>
            </a:solidFill>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400" spc="150">
                  <a:solidFill>
                    <a:schemeClr val="bg1"/>
                  </a:solidFill>
                  <a:latin typeface="微软雅黑" panose="020b0503020204020204" pitchFamily="34" charset="-122"/>
                  <a:ea typeface="微软雅黑" panose="020b0503020204020204" pitchFamily="34" charset="-122"/>
                </a:rPr>
                <a:t>回看备注设计话术</a:t>
              </a:r>
              <a:endParaRPr lang="zh-CN" altLang="en-US" sz="1400" spc="150">
                <a:solidFill>
                  <a:schemeClr val="bg1"/>
                </a:solidFill>
                <a:latin typeface="微软雅黑" panose="020b0503020204020204" pitchFamily="34" charset="-122"/>
                <a:ea typeface="微软雅黑" panose="020b0503020204020204" pitchFamily="34" charset="-122"/>
              </a:endParaRPr>
            </a:p>
          </p:txBody>
        </p:sp>
      </p:grpSp>
      <p:sp>
        <p:nvSpPr>
          <p:cNvPr id="17" name="任意形状 8"/>
          <p:cNvSpPr/>
          <p:nvPr userDrawn="1">
            <p:custDataLst>
              <p:tags r:id="rId22"/>
            </p:custDataLst>
          </p:nvPr>
        </p:nvSpPr>
        <p:spPr>
          <a:xfrm>
            <a:off x="9727092" y="-51"/>
            <a:ext cx="2464998" cy="2403231"/>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
        <p:nvSpPr>
          <p:cNvPr id="18" name="任意形状 8"/>
          <p:cNvSpPr/>
          <p:nvPr userDrawn="1">
            <p:custDataLst>
              <p:tags r:id="rId23"/>
            </p:custDataLst>
          </p:nvPr>
        </p:nvSpPr>
        <p:spPr>
          <a:xfrm rot="10800000">
            <a:off x="0" y="5480050"/>
            <a:ext cx="1412875" cy="137795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Tree>
    <p:custDataLst>
      <p:tags r:id="rId2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0" y="342900"/>
            <a:ext cx="504190" cy="31432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黑体" panose="02010609060101010101" charset="-122"/>
              <a:sym typeface="Arial" pitchFamily="34" charset="0"/>
            </a:endParaRPr>
          </a:p>
        </p:txBody>
      </p:sp>
      <p:sp>
        <p:nvSpPr>
          <p:cNvPr id="4" name="文本框 3"/>
          <p:cNvSpPr txBox="1"/>
          <p:nvPr/>
        </p:nvSpPr>
        <p:spPr>
          <a:xfrm>
            <a:off x="635000" y="208280"/>
            <a:ext cx="442468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电话沟通开场技巧</a:t>
            </a:r>
            <a:endPar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5" name="任意多边形 111"/>
          <p:cNvSpPr/>
          <p:nvPr>
            <p:custDataLst>
              <p:tags r:id="rId2"/>
            </p:custDataLst>
          </p:nvPr>
        </p:nvSpPr>
        <p:spPr>
          <a:xfrm>
            <a:off x="2980655" y="2710269"/>
            <a:ext cx="1040632" cy="975001"/>
          </a:xfrm>
          <a:custGeom>
            <a:gdLst>
              <a:gd name="connsiteX0" fmla="*/ 184739 w 1300738"/>
              <a:gd name="connsiteY0" fmla="*/ 0 h 1218703"/>
              <a:gd name="connsiteX1" fmla="*/ 203732 w 1300738"/>
              <a:gd name="connsiteY1" fmla="*/ 2888 h 1218703"/>
              <a:gd name="connsiteX2" fmla="*/ 1300374 w 1300738"/>
              <a:gd name="connsiteY2" fmla="*/ 1211526 h 1218703"/>
              <a:gd name="connsiteX3" fmla="*/ 1300738 w 1300738"/>
              <a:gd name="connsiteY3" fmla="*/ 1218703 h 1218703"/>
              <a:gd name="connsiteX4" fmla="*/ 0 w 1300738"/>
              <a:gd name="connsiteY4" fmla="*/ 151562 h 1218703"/>
              <a:gd name="connsiteX5" fmla="*/ 184739 w 1300738"/>
              <a:gd name="connsiteY5" fmla="*/ 0 h 121870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0738" h="1218703">
                <a:moveTo>
                  <a:pt x="184739" y="0"/>
                </a:moveTo>
                <a:lnTo>
                  <a:pt x="203732" y="2888"/>
                </a:lnTo>
                <a:cubicBezTo>
                  <a:pt x="788663" y="122157"/>
                  <a:pt x="1239022" y="609546"/>
                  <a:pt x="1300374" y="1211526"/>
                </a:cubicBezTo>
                <a:lnTo>
                  <a:pt x="1300738" y="1218703"/>
                </a:lnTo>
                <a:lnTo>
                  <a:pt x="0" y="151562"/>
                </a:lnTo>
                <a:lnTo>
                  <a:pt x="184739" y="0"/>
                </a:lnTo>
                <a:close/>
              </a:path>
            </a:pathLst>
          </a:custGeom>
          <a:solidFill>
            <a:schemeClr val="bg1"/>
          </a:solidFill>
          <a:ln w="28575">
            <a:noFill/>
          </a:ln>
          <a:effectLst>
            <a:outerShdw blurRad="228600" dist="38100" dir="5400000" algn="ctr" rotWithShape="0">
              <a:srgbClr val="000000">
                <a:alpha val="54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6" name="任意多边形 110"/>
          <p:cNvSpPr/>
          <p:nvPr>
            <p:custDataLst>
              <p:tags r:id="rId3"/>
            </p:custDataLst>
          </p:nvPr>
        </p:nvSpPr>
        <p:spPr>
          <a:xfrm>
            <a:off x="1817932" y="2713223"/>
            <a:ext cx="1032899" cy="1036995"/>
          </a:xfrm>
          <a:custGeom>
            <a:gdLst>
              <a:gd name="connsiteX0" fmla="*/ 1096744 w 1291072"/>
              <a:gd name="connsiteY0" fmla="*/ 0 h 1296192"/>
              <a:gd name="connsiteX1" fmla="*/ 1291072 w 1291072"/>
              <a:gd name="connsiteY1" fmla="*/ 142198 h 1296192"/>
              <a:gd name="connsiteX2" fmla="*/ 33353 w 1291072"/>
              <a:gd name="connsiteY2" fmla="*/ 1296192 h 1296192"/>
              <a:gd name="connsiteX3" fmla="*/ 0 w 1291072"/>
              <a:gd name="connsiteY3" fmla="*/ 1271787 h 1296192"/>
              <a:gd name="connsiteX4" fmla="*/ 3241 w 1291072"/>
              <a:gd name="connsiteY4" fmla="*/ 1207834 h 1296192"/>
              <a:gd name="connsiteX5" fmla="*/ 967404 w 1291072"/>
              <a:gd name="connsiteY5" fmla="*/ 33139 h 1296192"/>
              <a:gd name="connsiteX6" fmla="*/ 1096744 w 1291072"/>
              <a:gd name="connsiteY6" fmla="*/ 0 h 12961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1072" h="1296192">
                <a:moveTo>
                  <a:pt x="1096744" y="0"/>
                </a:moveTo>
                <a:lnTo>
                  <a:pt x="1291072" y="142198"/>
                </a:lnTo>
                <a:lnTo>
                  <a:pt x="33353" y="1296192"/>
                </a:lnTo>
                <a:lnTo>
                  <a:pt x="0" y="1271787"/>
                </a:lnTo>
                <a:lnTo>
                  <a:pt x="3241" y="1207834"/>
                </a:lnTo>
                <a:cubicBezTo>
                  <a:pt x="59874" y="652160"/>
                  <a:pt x="447968" y="194126"/>
                  <a:pt x="967404" y="33139"/>
                </a:cubicBezTo>
                <a:lnTo>
                  <a:pt x="1096744" y="0"/>
                </a:lnTo>
                <a:close/>
              </a:path>
            </a:pathLst>
          </a:custGeom>
          <a:solidFill>
            <a:schemeClr val="bg1"/>
          </a:solidFill>
          <a:ln w="28575">
            <a:noFill/>
          </a:ln>
          <a:effectLst>
            <a:outerShdw blurRad="228600" dist="38100" dir="5400000" algn="ctr" rotWithShape="0">
              <a:srgbClr val="000000">
                <a:alpha val="54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7" name="任意多边形 109"/>
          <p:cNvSpPr/>
          <p:nvPr>
            <p:custDataLst>
              <p:tags r:id="rId4"/>
            </p:custDataLst>
          </p:nvPr>
        </p:nvSpPr>
        <p:spPr>
          <a:xfrm>
            <a:off x="1818679" y="3848025"/>
            <a:ext cx="1080642" cy="1024993"/>
          </a:xfrm>
          <a:custGeom>
            <a:gdLst>
              <a:gd name="connsiteX0" fmla="*/ 31112 w 1350748"/>
              <a:gd name="connsiteY0" fmla="*/ 0 h 1281190"/>
              <a:gd name="connsiteX1" fmla="*/ 1350748 w 1350748"/>
              <a:gd name="connsiteY1" fmla="*/ 1082646 h 1281190"/>
              <a:gd name="connsiteX2" fmla="*/ 1108743 w 1350748"/>
              <a:gd name="connsiteY2" fmla="*/ 1281190 h 1281190"/>
              <a:gd name="connsiteX3" fmla="*/ 1098950 w 1350748"/>
              <a:gd name="connsiteY3" fmla="*/ 1279700 h 1281190"/>
              <a:gd name="connsiteX4" fmla="*/ 2308 w 1350748"/>
              <a:gd name="connsiteY4" fmla="*/ 71062 h 1281190"/>
              <a:gd name="connsiteX5" fmla="*/ 0 w 1350748"/>
              <a:gd name="connsiteY5" fmla="*/ 25525 h 1281190"/>
              <a:gd name="connsiteX6" fmla="*/ 31112 w 1350748"/>
              <a:gd name="connsiteY6" fmla="*/ 0 h 128119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0748" h="1281190">
                <a:moveTo>
                  <a:pt x="31112" y="0"/>
                </a:moveTo>
                <a:lnTo>
                  <a:pt x="1350748" y="1082646"/>
                </a:lnTo>
                <a:lnTo>
                  <a:pt x="1108743" y="1281190"/>
                </a:lnTo>
                <a:lnTo>
                  <a:pt x="1098950" y="1279700"/>
                </a:lnTo>
                <a:cubicBezTo>
                  <a:pt x="514019" y="1160432"/>
                  <a:pt x="63661" y="673043"/>
                  <a:pt x="2308" y="71062"/>
                </a:cubicBezTo>
                <a:lnTo>
                  <a:pt x="0" y="25525"/>
                </a:lnTo>
                <a:lnTo>
                  <a:pt x="31112" y="0"/>
                </a:lnTo>
                <a:close/>
              </a:path>
            </a:pathLst>
          </a:custGeom>
          <a:solidFill>
            <a:schemeClr val="bg1"/>
          </a:solidFill>
          <a:ln w="28575">
            <a:noFill/>
          </a:ln>
          <a:effectLst>
            <a:outerShdw blurRad="228600" dist="38100" dir="5400000" algn="ctr" rotWithShape="0">
              <a:srgbClr val="000000">
                <a:alpha val="54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8" name="任意多边形 108"/>
          <p:cNvSpPr/>
          <p:nvPr>
            <p:custDataLst>
              <p:tags r:id="rId5"/>
            </p:custDataLst>
          </p:nvPr>
        </p:nvSpPr>
        <p:spPr>
          <a:xfrm>
            <a:off x="2947970" y="3849667"/>
            <a:ext cx="1075023" cy="1022867"/>
          </a:xfrm>
          <a:custGeom>
            <a:gdLst>
              <a:gd name="connsiteX0" fmla="*/ 1319636 w 1343725"/>
              <a:gd name="connsiteY0" fmla="*/ 0 h 1278533"/>
              <a:gd name="connsiteX1" fmla="*/ 1343725 w 1343725"/>
              <a:gd name="connsiteY1" fmla="*/ 19763 h 1278533"/>
              <a:gd name="connsiteX2" fmla="*/ 1341229 w 1343725"/>
              <a:gd name="connsiteY2" fmla="*/ 69010 h 1278533"/>
              <a:gd name="connsiteX3" fmla="*/ 244587 w 1343725"/>
              <a:gd name="connsiteY3" fmla="*/ 1277648 h 1278533"/>
              <a:gd name="connsiteX4" fmla="*/ 238767 w 1343725"/>
              <a:gd name="connsiteY4" fmla="*/ 1278533 h 1278533"/>
              <a:gd name="connsiteX5" fmla="*/ 0 w 1343725"/>
              <a:gd name="connsiteY5" fmla="*/ 1082646 h 1278533"/>
              <a:gd name="connsiteX6" fmla="*/ 1319636 w 1343725"/>
              <a:gd name="connsiteY6" fmla="*/ 0 h 12785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725" h="1278533">
                <a:moveTo>
                  <a:pt x="1319636" y="0"/>
                </a:moveTo>
                <a:lnTo>
                  <a:pt x="1343725" y="19763"/>
                </a:lnTo>
                <a:lnTo>
                  <a:pt x="1341229" y="69010"/>
                </a:lnTo>
                <a:cubicBezTo>
                  <a:pt x="1279877" y="670991"/>
                  <a:pt x="829518" y="1158380"/>
                  <a:pt x="244587" y="1277648"/>
                </a:cubicBezTo>
                <a:lnTo>
                  <a:pt x="238767" y="1278533"/>
                </a:lnTo>
                <a:lnTo>
                  <a:pt x="0" y="1082646"/>
                </a:lnTo>
                <a:lnTo>
                  <a:pt x="1319636" y="0"/>
                </a:lnTo>
                <a:close/>
              </a:path>
            </a:pathLst>
          </a:custGeom>
          <a:solidFill>
            <a:schemeClr val="bg1"/>
          </a:solidFill>
          <a:ln w="28575">
            <a:noFill/>
          </a:ln>
          <a:effectLst>
            <a:outerShdw blurRad="228600" dist="38100" dir="5400000" algn="ctr" rotWithShape="0">
              <a:srgbClr val="000000">
                <a:alpha val="54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1" name="任意多边形 107"/>
          <p:cNvSpPr/>
          <p:nvPr>
            <p:custDataLst>
              <p:tags r:id="rId6"/>
            </p:custDataLst>
          </p:nvPr>
        </p:nvSpPr>
        <p:spPr>
          <a:xfrm>
            <a:off x="3128453" y="1965372"/>
            <a:ext cx="1963705" cy="1732302"/>
          </a:xfrm>
          <a:custGeom>
            <a:gdLst>
              <a:gd name="connsiteX0" fmla="*/ 1134897 w 2454533"/>
              <a:gd name="connsiteY0" fmla="*/ 0 h 2165291"/>
              <a:gd name="connsiteX1" fmla="*/ 2454533 w 2454533"/>
              <a:gd name="connsiteY1" fmla="*/ 1082646 h 2165291"/>
              <a:gd name="connsiteX2" fmla="*/ 1134897 w 2454533"/>
              <a:gd name="connsiteY2" fmla="*/ 2165291 h 2165291"/>
              <a:gd name="connsiteX3" fmla="*/ 1115999 w 2454533"/>
              <a:gd name="connsiteY3" fmla="*/ 2149787 h 2165291"/>
              <a:gd name="connsiteX4" fmla="*/ 1115635 w 2454533"/>
              <a:gd name="connsiteY4" fmla="*/ 2142610 h 2165291"/>
              <a:gd name="connsiteX5" fmla="*/ 18993 w 2454533"/>
              <a:gd name="connsiteY5" fmla="*/ 933972 h 2165291"/>
              <a:gd name="connsiteX6" fmla="*/ 0 w 2454533"/>
              <a:gd name="connsiteY6" fmla="*/ 931084 h 2165291"/>
              <a:gd name="connsiteX7" fmla="*/ 1134897 w 2454533"/>
              <a:gd name="connsiteY7" fmla="*/ 0 h 216529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4533" h="2165291">
                <a:moveTo>
                  <a:pt x="1134897" y="0"/>
                </a:moveTo>
                <a:lnTo>
                  <a:pt x="2454533" y="1082646"/>
                </a:lnTo>
                <a:lnTo>
                  <a:pt x="1134897" y="2165291"/>
                </a:lnTo>
                <a:lnTo>
                  <a:pt x="1115999" y="2149787"/>
                </a:lnTo>
                <a:lnTo>
                  <a:pt x="1115635" y="2142610"/>
                </a:lnTo>
                <a:cubicBezTo>
                  <a:pt x="1054283" y="1540630"/>
                  <a:pt x="603924" y="1053241"/>
                  <a:pt x="18993" y="933972"/>
                </a:cubicBezTo>
                <a:lnTo>
                  <a:pt x="0" y="931084"/>
                </a:lnTo>
                <a:lnTo>
                  <a:pt x="1134897" y="0"/>
                </a:lnTo>
                <a:close/>
              </a:path>
            </a:pathLst>
          </a:custGeom>
          <a:solidFill>
            <a:schemeClr val="bg1"/>
          </a:solidFill>
          <a:ln w="28575">
            <a:noFill/>
          </a:ln>
          <a:effectLst>
            <a:outerShdw blurRad="228600" dist="38100" dir="5400000" algn="ctr" rotWithShape="0">
              <a:srgbClr val="000000">
                <a:alpha val="54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2" name="任意多边形 106"/>
          <p:cNvSpPr/>
          <p:nvPr>
            <p:custDataLst>
              <p:tags r:id="rId7"/>
            </p:custDataLst>
          </p:nvPr>
        </p:nvSpPr>
        <p:spPr>
          <a:xfrm>
            <a:off x="742563" y="2020569"/>
            <a:ext cx="1952800" cy="1710124"/>
          </a:xfrm>
          <a:custGeom>
            <a:gdLst>
              <a:gd name="connsiteX0" fmla="*/ 1257719 w 2440902"/>
              <a:gd name="connsiteY0" fmla="*/ 0 h 2137570"/>
              <a:gd name="connsiteX1" fmla="*/ 2440902 w 2440902"/>
              <a:gd name="connsiteY1" fmla="*/ 865783 h 2137570"/>
              <a:gd name="connsiteX2" fmla="*/ 2311562 w 2440902"/>
              <a:gd name="connsiteY2" fmla="*/ 898922 h 2137570"/>
              <a:gd name="connsiteX3" fmla="*/ 1347399 w 2440902"/>
              <a:gd name="connsiteY3" fmla="*/ 2073617 h 2137570"/>
              <a:gd name="connsiteX4" fmla="*/ 1344158 w 2440902"/>
              <a:gd name="connsiteY4" fmla="*/ 2137570 h 2137570"/>
              <a:gd name="connsiteX5" fmla="*/ 0 w 2440902"/>
              <a:gd name="connsiteY5" fmla="*/ 1153996 h 2137570"/>
              <a:gd name="connsiteX6" fmla="*/ 1257719 w 2440902"/>
              <a:gd name="connsiteY6" fmla="*/ 0 h 21375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40902" h="2137570">
                <a:moveTo>
                  <a:pt x="1257719" y="0"/>
                </a:moveTo>
                <a:lnTo>
                  <a:pt x="2440902" y="865783"/>
                </a:lnTo>
                <a:lnTo>
                  <a:pt x="2311562" y="898922"/>
                </a:lnTo>
                <a:cubicBezTo>
                  <a:pt x="1792126" y="1059909"/>
                  <a:pt x="1404032" y="1517943"/>
                  <a:pt x="1347399" y="2073617"/>
                </a:cubicBezTo>
                <a:lnTo>
                  <a:pt x="1344158" y="2137570"/>
                </a:lnTo>
                <a:lnTo>
                  <a:pt x="0" y="1153996"/>
                </a:lnTo>
                <a:lnTo>
                  <a:pt x="1257719" y="0"/>
                </a:lnTo>
                <a:close/>
              </a:path>
            </a:pathLst>
          </a:custGeom>
          <a:solidFill>
            <a:schemeClr val="bg1"/>
          </a:solidFill>
          <a:ln w="28575">
            <a:noFill/>
          </a:ln>
          <a:effectLst>
            <a:outerShdw blurRad="228600" dist="38100" dir="5400000" algn="ctr" rotWithShape="0">
              <a:srgbClr val="000000">
                <a:alpha val="54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3" name="任意多边形 104"/>
          <p:cNvSpPr/>
          <p:nvPr>
            <p:custDataLst>
              <p:tags r:id="rId8"/>
            </p:custDataLst>
          </p:nvPr>
        </p:nvSpPr>
        <p:spPr>
          <a:xfrm>
            <a:off x="3138992" y="3865478"/>
            <a:ext cx="1920481" cy="1716491"/>
          </a:xfrm>
          <a:custGeom>
            <a:gdLst>
              <a:gd name="connsiteX0" fmla="*/ 1104958 w 2400505"/>
              <a:gd name="connsiteY0" fmla="*/ 0 h 2145528"/>
              <a:gd name="connsiteX1" fmla="*/ 2400505 w 2400505"/>
              <a:gd name="connsiteY1" fmla="*/ 1062883 h 2145528"/>
              <a:gd name="connsiteX2" fmla="*/ 1080869 w 2400505"/>
              <a:gd name="connsiteY2" fmla="*/ 2145528 h 2145528"/>
              <a:gd name="connsiteX3" fmla="*/ 0 w 2400505"/>
              <a:gd name="connsiteY3" fmla="*/ 1258770 h 2145528"/>
              <a:gd name="connsiteX4" fmla="*/ 5820 w 2400505"/>
              <a:gd name="connsiteY4" fmla="*/ 1257885 h 2145528"/>
              <a:gd name="connsiteX5" fmla="*/ 1102462 w 2400505"/>
              <a:gd name="connsiteY5" fmla="*/ 49247 h 2145528"/>
              <a:gd name="connsiteX6" fmla="*/ 1104958 w 2400505"/>
              <a:gd name="connsiteY6" fmla="*/ 0 h 21455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0505" h="2145528">
                <a:moveTo>
                  <a:pt x="1104958" y="0"/>
                </a:moveTo>
                <a:lnTo>
                  <a:pt x="2400505" y="1062883"/>
                </a:lnTo>
                <a:lnTo>
                  <a:pt x="1080869" y="2145528"/>
                </a:lnTo>
                <a:lnTo>
                  <a:pt x="0" y="1258770"/>
                </a:lnTo>
                <a:lnTo>
                  <a:pt x="5820" y="1257885"/>
                </a:lnTo>
                <a:cubicBezTo>
                  <a:pt x="590751" y="1138617"/>
                  <a:pt x="1041110" y="651228"/>
                  <a:pt x="1102462" y="49247"/>
                </a:cubicBezTo>
                <a:lnTo>
                  <a:pt x="1104958" y="0"/>
                </a:lnTo>
                <a:close/>
              </a:path>
            </a:pathLst>
          </a:custGeom>
          <a:solidFill>
            <a:schemeClr val="bg1"/>
          </a:solidFill>
          <a:ln w="28575">
            <a:noFill/>
          </a:ln>
          <a:effectLst>
            <a:outerShdw blurRad="228600" dist="38100" dir="5400000" algn="ctr" rotWithShape="0">
              <a:srgbClr val="000000">
                <a:alpha val="54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5" name="任意多边形 103"/>
          <p:cNvSpPr/>
          <p:nvPr>
            <p:custDataLst>
              <p:tags r:id="rId9"/>
            </p:custDataLst>
          </p:nvPr>
        </p:nvSpPr>
        <p:spPr>
          <a:xfrm>
            <a:off x="787819" y="3868446"/>
            <a:ext cx="1917890" cy="1711881"/>
          </a:xfrm>
          <a:custGeom>
            <a:gdLst>
              <a:gd name="connsiteX0" fmla="*/ 1288524 w 2397267"/>
              <a:gd name="connsiteY0" fmla="*/ 0 h 2139766"/>
              <a:gd name="connsiteX1" fmla="*/ 1290832 w 2397267"/>
              <a:gd name="connsiteY1" fmla="*/ 45537 h 2139766"/>
              <a:gd name="connsiteX2" fmla="*/ 2387474 w 2397267"/>
              <a:gd name="connsiteY2" fmla="*/ 1254175 h 2139766"/>
              <a:gd name="connsiteX3" fmla="*/ 2397267 w 2397267"/>
              <a:gd name="connsiteY3" fmla="*/ 1255665 h 2139766"/>
              <a:gd name="connsiteX4" fmla="*/ 1319636 w 2397267"/>
              <a:gd name="connsiteY4" fmla="*/ 2139766 h 2139766"/>
              <a:gd name="connsiteX5" fmla="*/ 0 w 2397267"/>
              <a:gd name="connsiteY5" fmla="*/ 1057121 h 2139766"/>
              <a:gd name="connsiteX6" fmla="*/ 1288524 w 2397267"/>
              <a:gd name="connsiteY6" fmla="*/ 0 h 213976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97267" h="2139766">
                <a:moveTo>
                  <a:pt x="1288524" y="0"/>
                </a:moveTo>
                <a:lnTo>
                  <a:pt x="1290832" y="45537"/>
                </a:lnTo>
                <a:cubicBezTo>
                  <a:pt x="1352185" y="647518"/>
                  <a:pt x="1802543" y="1134907"/>
                  <a:pt x="2387474" y="1254175"/>
                </a:cubicBezTo>
                <a:lnTo>
                  <a:pt x="2397267" y="1255665"/>
                </a:lnTo>
                <a:lnTo>
                  <a:pt x="1319636" y="2139766"/>
                </a:lnTo>
                <a:lnTo>
                  <a:pt x="0" y="1057121"/>
                </a:lnTo>
                <a:lnTo>
                  <a:pt x="1288524" y="0"/>
                </a:lnTo>
                <a:close/>
              </a:path>
            </a:pathLst>
          </a:custGeom>
          <a:solidFill>
            <a:schemeClr val="bg1"/>
          </a:solidFill>
          <a:ln w="28575">
            <a:noFill/>
          </a:ln>
          <a:effectLst>
            <a:outerShdw blurRad="228600" dist="38100" dir="5400000" algn="ctr" rotWithShape="0">
              <a:srgbClr val="000000">
                <a:alpha val="54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8" name="六边形 35"/>
          <p:cNvSpPr/>
          <p:nvPr>
            <p:custDataLst>
              <p:tags r:id="rId10"/>
            </p:custDataLst>
          </p:nvPr>
        </p:nvSpPr>
        <p:spPr>
          <a:xfrm>
            <a:off x="2025963" y="2983855"/>
            <a:ext cx="1786483" cy="1523482"/>
          </a:xfrm>
          <a:prstGeom prst="hexagon">
            <a:avLst>
              <a:gd name="adj" fmla="val 58000"/>
              <a:gd name="vf" fmla="val 115470"/>
            </a:avLst>
          </a:prstGeom>
          <a:blipFill rotWithShape="1">
            <a:blip r:embed="rId11"/>
            <a:stretch>
              <a:fillRect/>
            </a:stretch>
          </a:blipFill>
          <a:ln w="2857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9" name="文本框 59"/>
          <p:cNvSpPr txBox="1"/>
          <p:nvPr>
            <p:custDataLst>
              <p:tags r:id="rId12"/>
            </p:custDataLst>
          </p:nvPr>
        </p:nvSpPr>
        <p:spPr>
          <a:xfrm>
            <a:off x="1095158" y="2681139"/>
            <a:ext cx="1255777" cy="337971"/>
          </a:xfrm>
          <a:prstGeom prst="rect">
            <a:avLst/>
          </a:prstGeom>
          <a:noFill/>
        </p:spPr>
        <p:txBody>
          <a:bodyPr wrap="square"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a:solidFill>
                  <a:schemeClr val="tx1">
                    <a:lumMod val="65000"/>
                    <a:lumOff val="35000"/>
                  </a:schemeClr>
                </a:solidFill>
                <a:latin typeface="微软雅黑" panose="020b0503020204020204" pitchFamily="34" charset="-122"/>
                <a:ea typeface="微软雅黑" panose="020b0503020204020204" pitchFamily="34" charset="-122"/>
              </a:rPr>
              <a:t>热情</a:t>
            </a:r>
            <a:endParaRPr lang="zh-CN" altLang="en-US" sz="2000" b="1" spc="30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20" name="boss-with-tie_81303"/>
          <p:cNvSpPr>
            <a:spLocks noChangeAspect="1"/>
          </p:cNvSpPr>
          <p:nvPr>
            <p:custDataLst>
              <p:tags r:id="rId13"/>
            </p:custDataLst>
          </p:nvPr>
        </p:nvSpPr>
        <p:spPr bwMode="auto">
          <a:xfrm>
            <a:off x="1527564" y="2458542"/>
            <a:ext cx="294445" cy="238326"/>
          </a:xfrm>
          <a:custGeom>
            <a:gdLst>
              <a:gd name="connsiteX0" fmla="*/ 355420 w 607568"/>
              <a:gd name="connsiteY0" fmla="*/ 250307 h 491771"/>
              <a:gd name="connsiteX1" fmla="*/ 352312 w 607568"/>
              <a:gd name="connsiteY1" fmla="*/ 251812 h 491771"/>
              <a:gd name="connsiteX2" fmla="*/ 321042 w 607568"/>
              <a:gd name="connsiteY2" fmla="*/ 289814 h 491771"/>
              <a:gd name="connsiteX3" fmla="*/ 321513 w 607568"/>
              <a:gd name="connsiteY3" fmla="*/ 295364 h 491771"/>
              <a:gd name="connsiteX4" fmla="*/ 369736 w 607568"/>
              <a:gd name="connsiteY4" fmla="*/ 338257 h 491771"/>
              <a:gd name="connsiteX5" fmla="*/ 371997 w 607568"/>
              <a:gd name="connsiteY5" fmla="*/ 339104 h 491771"/>
              <a:gd name="connsiteX6" fmla="*/ 373127 w 607568"/>
              <a:gd name="connsiteY6" fmla="*/ 338916 h 491771"/>
              <a:gd name="connsiteX7" fmla="*/ 375293 w 607568"/>
              <a:gd name="connsiteY7" fmla="*/ 336282 h 491771"/>
              <a:gd name="connsiteX8" fmla="*/ 383676 w 607568"/>
              <a:gd name="connsiteY8" fmla="*/ 279467 h 491771"/>
              <a:gd name="connsiteX9" fmla="*/ 376424 w 607568"/>
              <a:gd name="connsiteY9" fmla="*/ 263287 h 491771"/>
              <a:gd name="connsiteX10" fmla="*/ 357681 w 607568"/>
              <a:gd name="connsiteY10" fmla="*/ 250965 h 491771"/>
              <a:gd name="connsiteX11" fmla="*/ 355420 w 607568"/>
              <a:gd name="connsiteY11" fmla="*/ 250307 h 491771"/>
              <a:gd name="connsiteX12" fmla="*/ 258879 w 607568"/>
              <a:gd name="connsiteY12" fmla="*/ 250307 h 491771"/>
              <a:gd name="connsiteX13" fmla="*/ 256712 w 607568"/>
              <a:gd name="connsiteY13" fmla="*/ 250965 h 491771"/>
              <a:gd name="connsiteX14" fmla="*/ 237969 w 607568"/>
              <a:gd name="connsiteY14" fmla="*/ 263287 h 491771"/>
              <a:gd name="connsiteX15" fmla="*/ 230717 w 607568"/>
              <a:gd name="connsiteY15" fmla="*/ 279467 h 491771"/>
              <a:gd name="connsiteX16" fmla="*/ 239100 w 607568"/>
              <a:gd name="connsiteY16" fmla="*/ 336282 h 491771"/>
              <a:gd name="connsiteX17" fmla="*/ 241266 w 607568"/>
              <a:gd name="connsiteY17" fmla="*/ 338916 h 491771"/>
              <a:gd name="connsiteX18" fmla="*/ 242396 w 607568"/>
              <a:gd name="connsiteY18" fmla="*/ 339104 h 491771"/>
              <a:gd name="connsiteX19" fmla="*/ 244657 w 607568"/>
              <a:gd name="connsiteY19" fmla="*/ 338257 h 491771"/>
              <a:gd name="connsiteX20" fmla="*/ 292880 w 607568"/>
              <a:gd name="connsiteY20" fmla="*/ 295364 h 491771"/>
              <a:gd name="connsiteX21" fmla="*/ 293351 w 607568"/>
              <a:gd name="connsiteY21" fmla="*/ 289814 h 491771"/>
              <a:gd name="connsiteX22" fmla="*/ 261987 w 607568"/>
              <a:gd name="connsiteY22" fmla="*/ 251812 h 491771"/>
              <a:gd name="connsiteX23" fmla="*/ 258879 w 607568"/>
              <a:gd name="connsiteY23" fmla="*/ 250307 h 491771"/>
              <a:gd name="connsiteX24" fmla="*/ 500465 w 607568"/>
              <a:gd name="connsiteY24" fmla="*/ 66049 h 491771"/>
              <a:gd name="connsiteX25" fmla="*/ 565743 w 607568"/>
              <a:gd name="connsiteY25" fmla="*/ 130673 h 491771"/>
              <a:gd name="connsiteX26" fmla="*/ 566120 w 607568"/>
              <a:gd name="connsiteY26" fmla="*/ 130673 h 491771"/>
              <a:gd name="connsiteX27" fmla="*/ 580250 w 607568"/>
              <a:gd name="connsiteY27" fmla="*/ 160962 h 491771"/>
              <a:gd name="connsiteX28" fmla="*/ 560939 w 607568"/>
              <a:gd name="connsiteY28" fmla="*/ 182503 h 491771"/>
              <a:gd name="connsiteX29" fmla="*/ 531927 w 607568"/>
              <a:gd name="connsiteY29" fmla="*/ 223799 h 491771"/>
              <a:gd name="connsiteX30" fmla="*/ 528253 w 607568"/>
              <a:gd name="connsiteY30" fmla="*/ 234240 h 491771"/>
              <a:gd name="connsiteX31" fmla="*/ 530797 w 607568"/>
              <a:gd name="connsiteY31" fmla="*/ 246281 h 491771"/>
              <a:gd name="connsiteX32" fmla="*/ 545868 w 607568"/>
              <a:gd name="connsiteY32" fmla="*/ 261143 h 491771"/>
              <a:gd name="connsiteX33" fmla="*/ 558961 w 607568"/>
              <a:gd name="connsiteY33" fmla="*/ 263777 h 491771"/>
              <a:gd name="connsiteX34" fmla="*/ 597299 w 607568"/>
              <a:gd name="connsiteY34" fmla="*/ 301968 h 491771"/>
              <a:gd name="connsiteX35" fmla="*/ 607002 w 607568"/>
              <a:gd name="connsiteY35" fmla="*/ 350788 h 491771"/>
              <a:gd name="connsiteX36" fmla="*/ 601256 w 607568"/>
              <a:gd name="connsiteY36" fmla="*/ 373835 h 491771"/>
              <a:gd name="connsiteX37" fmla="*/ 579685 w 607568"/>
              <a:gd name="connsiteY37" fmla="*/ 384088 h 491771"/>
              <a:gd name="connsiteX38" fmla="*/ 490386 w 607568"/>
              <a:gd name="connsiteY38" fmla="*/ 384088 h 491771"/>
              <a:gd name="connsiteX39" fmla="*/ 467685 w 607568"/>
              <a:gd name="connsiteY39" fmla="*/ 310058 h 491771"/>
              <a:gd name="connsiteX40" fmla="*/ 431702 w 607568"/>
              <a:gd name="connsiteY40" fmla="*/ 267445 h 491771"/>
              <a:gd name="connsiteX41" fmla="*/ 441969 w 607568"/>
              <a:gd name="connsiteY41" fmla="*/ 263777 h 491771"/>
              <a:gd name="connsiteX42" fmla="*/ 455157 w 607568"/>
              <a:gd name="connsiteY42" fmla="*/ 261237 h 491771"/>
              <a:gd name="connsiteX43" fmla="*/ 470228 w 607568"/>
              <a:gd name="connsiteY43" fmla="*/ 246281 h 491771"/>
              <a:gd name="connsiteX44" fmla="*/ 472677 w 607568"/>
              <a:gd name="connsiteY44" fmla="*/ 234240 h 491771"/>
              <a:gd name="connsiteX45" fmla="*/ 469098 w 607568"/>
              <a:gd name="connsiteY45" fmla="*/ 223893 h 491771"/>
              <a:gd name="connsiteX46" fmla="*/ 439991 w 607568"/>
              <a:gd name="connsiteY46" fmla="*/ 182503 h 491771"/>
              <a:gd name="connsiteX47" fmla="*/ 426144 w 607568"/>
              <a:gd name="connsiteY47" fmla="*/ 172720 h 491771"/>
              <a:gd name="connsiteX48" fmla="*/ 441404 w 607568"/>
              <a:gd name="connsiteY48" fmla="*/ 143278 h 491771"/>
              <a:gd name="connsiteX49" fmla="*/ 439708 w 607568"/>
              <a:gd name="connsiteY49" fmla="*/ 107438 h 491771"/>
              <a:gd name="connsiteX50" fmla="*/ 500465 w 607568"/>
              <a:gd name="connsiteY50" fmla="*/ 66049 h 491771"/>
              <a:gd name="connsiteX51" fmla="*/ 107100 w 607568"/>
              <a:gd name="connsiteY51" fmla="*/ 66049 h 491771"/>
              <a:gd name="connsiteX52" fmla="*/ 171341 w 607568"/>
              <a:gd name="connsiteY52" fmla="*/ 123618 h 491771"/>
              <a:gd name="connsiteX53" fmla="*/ 172849 w 607568"/>
              <a:gd name="connsiteY53" fmla="*/ 143278 h 491771"/>
              <a:gd name="connsiteX54" fmla="*/ 184246 w 607568"/>
              <a:gd name="connsiteY54" fmla="*/ 168205 h 491771"/>
              <a:gd name="connsiteX55" fmla="*/ 167574 w 607568"/>
              <a:gd name="connsiteY55" fmla="*/ 182503 h 491771"/>
              <a:gd name="connsiteX56" fmla="*/ 138468 w 607568"/>
              <a:gd name="connsiteY56" fmla="*/ 223799 h 491771"/>
              <a:gd name="connsiteX57" fmla="*/ 134794 w 607568"/>
              <a:gd name="connsiteY57" fmla="*/ 234240 h 491771"/>
              <a:gd name="connsiteX58" fmla="*/ 137337 w 607568"/>
              <a:gd name="connsiteY58" fmla="*/ 246281 h 491771"/>
              <a:gd name="connsiteX59" fmla="*/ 152408 w 607568"/>
              <a:gd name="connsiteY59" fmla="*/ 261143 h 491771"/>
              <a:gd name="connsiteX60" fmla="*/ 165596 w 607568"/>
              <a:gd name="connsiteY60" fmla="*/ 263777 h 491771"/>
              <a:gd name="connsiteX61" fmla="*/ 179442 w 607568"/>
              <a:gd name="connsiteY61" fmla="*/ 268856 h 491771"/>
              <a:gd name="connsiteX62" fmla="*/ 146662 w 607568"/>
              <a:gd name="connsiteY62" fmla="*/ 310058 h 491771"/>
              <a:gd name="connsiteX63" fmla="*/ 123867 w 607568"/>
              <a:gd name="connsiteY63" fmla="*/ 384088 h 491771"/>
              <a:gd name="connsiteX64" fmla="*/ 27883 w 607568"/>
              <a:gd name="connsiteY64" fmla="*/ 384088 h 491771"/>
              <a:gd name="connsiteX65" fmla="*/ 6312 w 607568"/>
              <a:gd name="connsiteY65" fmla="*/ 373835 h 491771"/>
              <a:gd name="connsiteX66" fmla="*/ 566 w 607568"/>
              <a:gd name="connsiteY66" fmla="*/ 350788 h 491771"/>
              <a:gd name="connsiteX67" fmla="*/ 10268 w 607568"/>
              <a:gd name="connsiteY67" fmla="*/ 301968 h 491771"/>
              <a:gd name="connsiteX68" fmla="*/ 48606 w 607568"/>
              <a:gd name="connsiteY68" fmla="*/ 263777 h 491771"/>
              <a:gd name="connsiteX69" fmla="*/ 61699 w 607568"/>
              <a:gd name="connsiteY69" fmla="*/ 261237 h 491771"/>
              <a:gd name="connsiteX70" fmla="*/ 76770 w 607568"/>
              <a:gd name="connsiteY70" fmla="*/ 246281 h 491771"/>
              <a:gd name="connsiteX71" fmla="*/ 79313 w 607568"/>
              <a:gd name="connsiteY71" fmla="*/ 234240 h 491771"/>
              <a:gd name="connsiteX72" fmla="*/ 75639 w 607568"/>
              <a:gd name="connsiteY72" fmla="*/ 223893 h 491771"/>
              <a:gd name="connsiteX73" fmla="*/ 46628 w 607568"/>
              <a:gd name="connsiteY73" fmla="*/ 182503 h 491771"/>
              <a:gd name="connsiteX74" fmla="*/ 27318 w 607568"/>
              <a:gd name="connsiteY74" fmla="*/ 160962 h 491771"/>
              <a:gd name="connsiteX75" fmla="*/ 41447 w 607568"/>
              <a:gd name="connsiteY75" fmla="*/ 130673 h 491771"/>
              <a:gd name="connsiteX76" fmla="*/ 41824 w 607568"/>
              <a:gd name="connsiteY76" fmla="*/ 130673 h 491771"/>
              <a:gd name="connsiteX77" fmla="*/ 107100 w 607568"/>
              <a:gd name="connsiteY77" fmla="*/ 66049 h 491771"/>
              <a:gd name="connsiteX78" fmla="*/ 298626 w 607568"/>
              <a:gd name="connsiteY78" fmla="*/ 0 h 491771"/>
              <a:gd name="connsiteX79" fmla="*/ 315956 w 607568"/>
              <a:gd name="connsiteY79" fmla="*/ 0 h 491771"/>
              <a:gd name="connsiteX80" fmla="*/ 401854 w 607568"/>
              <a:gd name="connsiteY80" fmla="*/ 85787 h 491771"/>
              <a:gd name="connsiteX81" fmla="*/ 401854 w 607568"/>
              <a:gd name="connsiteY81" fmla="*/ 95476 h 491771"/>
              <a:gd name="connsiteX82" fmla="*/ 421633 w 607568"/>
              <a:gd name="connsiteY82" fmla="*/ 138840 h 491771"/>
              <a:gd name="connsiteX83" fmla="*/ 417960 w 607568"/>
              <a:gd name="connsiteY83" fmla="*/ 149281 h 491771"/>
              <a:gd name="connsiteX84" fmla="*/ 417112 w 607568"/>
              <a:gd name="connsiteY84" fmla="*/ 151068 h 491771"/>
              <a:gd name="connsiteX85" fmla="*/ 411273 w 607568"/>
              <a:gd name="connsiteY85" fmla="*/ 159534 h 491771"/>
              <a:gd name="connsiteX86" fmla="*/ 410896 w 607568"/>
              <a:gd name="connsiteY86" fmla="*/ 159910 h 491771"/>
              <a:gd name="connsiteX87" fmla="*/ 394037 w 607568"/>
              <a:gd name="connsiteY87" fmla="*/ 169787 h 491771"/>
              <a:gd name="connsiteX88" fmla="*/ 384900 w 607568"/>
              <a:gd name="connsiteY88" fmla="*/ 189541 h 491771"/>
              <a:gd name="connsiteX89" fmla="*/ 384712 w 607568"/>
              <a:gd name="connsiteY89" fmla="*/ 189823 h 491771"/>
              <a:gd name="connsiteX90" fmla="*/ 373316 w 607568"/>
              <a:gd name="connsiteY90" fmla="*/ 207131 h 491771"/>
              <a:gd name="connsiteX91" fmla="*/ 372750 w 607568"/>
              <a:gd name="connsiteY91" fmla="*/ 207789 h 491771"/>
              <a:gd name="connsiteX92" fmla="*/ 359847 w 607568"/>
              <a:gd name="connsiteY92" fmla="*/ 222275 h 491771"/>
              <a:gd name="connsiteX93" fmla="*/ 359188 w 607568"/>
              <a:gd name="connsiteY93" fmla="*/ 222934 h 491771"/>
              <a:gd name="connsiteX94" fmla="*/ 345154 w 607568"/>
              <a:gd name="connsiteY94" fmla="*/ 234598 h 491771"/>
              <a:gd name="connsiteX95" fmla="*/ 345625 w 607568"/>
              <a:gd name="connsiteY95" fmla="*/ 236855 h 491771"/>
              <a:gd name="connsiteX96" fmla="*/ 348639 w 607568"/>
              <a:gd name="connsiteY96" fmla="*/ 235538 h 491771"/>
              <a:gd name="connsiteX97" fmla="*/ 355514 w 607568"/>
              <a:gd name="connsiteY97" fmla="*/ 234033 h 491771"/>
              <a:gd name="connsiteX98" fmla="*/ 366628 w 607568"/>
              <a:gd name="connsiteY98" fmla="*/ 237326 h 491771"/>
              <a:gd name="connsiteX99" fmla="*/ 385371 w 607568"/>
              <a:gd name="connsiteY99" fmla="*/ 249648 h 491771"/>
              <a:gd name="connsiteX100" fmla="*/ 399876 w 607568"/>
              <a:gd name="connsiteY100" fmla="*/ 279373 h 491771"/>
              <a:gd name="connsiteX101" fmla="*/ 430016 w 607568"/>
              <a:gd name="connsiteY101" fmla="*/ 289814 h 491771"/>
              <a:gd name="connsiteX102" fmla="*/ 448382 w 607568"/>
              <a:gd name="connsiteY102" fmla="*/ 316058 h 491771"/>
              <a:gd name="connsiteX103" fmla="*/ 481630 w 607568"/>
              <a:gd name="connsiteY103" fmla="*/ 424515 h 491771"/>
              <a:gd name="connsiteX104" fmla="*/ 483891 w 607568"/>
              <a:gd name="connsiteY104" fmla="*/ 436461 h 491771"/>
              <a:gd name="connsiteX105" fmla="*/ 473718 w 607568"/>
              <a:gd name="connsiteY105" fmla="*/ 470700 h 491771"/>
              <a:gd name="connsiteX106" fmla="*/ 443956 w 607568"/>
              <a:gd name="connsiteY106" fmla="*/ 490360 h 491771"/>
              <a:gd name="connsiteX107" fmla="*/ 431805 w 607568"/>
              <a:gd name="connsiteY107" fmla="*/ 491771 h 491771"/>
              <a:gd name="connsiteX108" fmla="*/ 325375 w 607568"/>
              <a:gd name="connsiteY108" fmla="*/ 491771 h 491771"/>
              <a:gd name="connsiteX109" fmla="*/ 337430 w 607568"/>
              <a:gd name="connsiteY109" fmla="*/ 415296 h 491771"/>
              <a:gd name="connsiteX110" fmla="*/ 334605 w 607568"/>
              <a:gd name="connsiteY110" fmla="*/ 389052 h 491771"/>
              <a:gd name="connsiteX111" fmla="*/ 323962 w 607568"/>
              <a:gd name="connsiteY111" fmla="*/ 360927 h 491771"/>
              <a:gd name="connsiteX112" fmla="*/ 337430 w 607568"/>
              <a:gd name="connsiteY112" fmla="*/ 347476 h 491771"/>
              <a:gd name="connsiteX113" fmla="*/ 307196 w 607568"/>
              <a:gd name="connsiteY113" fmla="*/ 317281 h 491771"/>
              <a:gd name="connsiteX114" fmla="*/ 276868 w 607568"/>
              <a:gd name="connsiteY114" fmla="*/ 347476 h 491771"/>
              <a:gd name="connsiteX115" fmla="*/ 290337 w 607568"/>
              <a:gd name="connsiteY115" fmla="*/ 360927 h 491771"/>
              <a:gd name="connsiteX116" fmla="*/ 279694 w 607568"/>
              <a:gd name="connsiteY116" fmla="*/ 389052 h 491771"/>
              <a:gd name="connsiteX117" fmla="*/ 276963 w 607568"/>
              <a:gd name="connsiteY117" fmla="*/ 415296 h 491771"/>
              <a:gd name="connsiteX118" fmla="*/ 288736 w 607568"/>
              <a:gd name="connsiteY118" fmla="*/ 491771 h 491771"/>
              <a:gd name="connsiteX119" fmla="*/ 182493 w 607568"/>
              <a:gd name="connsiteY119" fmla="*/ 491771 h 491771"/>
              <a:gd name="connsiteX120" fmla="*/ 170437 w 607568"/>
              <a:gd name="connsiteY120" fmla="*/ 490360 h 491771"/>
              <a:gd name="connsiteX121" fmla="*/ 140675 w 607568"/>
              <a:gd name="connsiteY121" fmla="*/ 470700 h 491771"/>
              <a:gd name="connsiteX122" fmla="*/ 132669 w 607568"/>
              <a:gd name="connsiteY122" fmla="*/ 424515 h 491771"/>
              <a:gd name="connsiteX123" fmla="*/ 166011 w 607568"/>
              <a:gd name="connsiteY123" fmla="*/ 316058 h 491771"/>
              <a:gd name="connsiteX124" fmla="*/ 184377 w 607568"/>
              <a:gd name="connsiteY124" fmla="*/ 289814 h 491771"/>
              <a:gd name="connsiteX125" fmla="*/ 214517 w 607568"/>
              <a:gd name="connsiteY125" fmla="*/ 279373 h 491771"/>
              <a:gd name="connsiteX126" fmla="*/ 214517 w 607568"/>
              <a:gd name="connsiteY126" fmla="*/ 279279 h 491771"/>
              <a:gd name="connsiteX127" fmla="*/ 229022 w 607568"/>
              <a:gd name="connsiteY127" fmla="*/ 249648 h 491771"/>
              <a:gd name="connsiteX128" fmla="*/ 247765 w 607568"/>
              <a:gd name="connsiteY128" fmla="*/ 237326 h 491771"/>
              <a:gd name="connsiteX129" fmla="*/ 258879 w 607568"/>
              <a:gd name="connsiteY129" fmla="*/ 234033 h 491771"/>
              <a:gd name="connsiteX130" fmla="*/ 265754 w 607568"/>
              <a:gd name="connsiteY130" fmla="*/ 235538 h 491771"/>
              <a:gd name="connsiteX131" fmla="*/ 268768 w 607568"/>
              <a:gd name="connsiteY131" fmla="*/ 236855 h 491771"/>
              <a:gd name="connsiteX132" fmla="*/ 269239 w 607568"/>
              <a:gd name="connsiteY132" fmla="*/ 234598 h 491771"/>
              <a:gd name="connsiteX133" fmla="*/ 255205 w 607568"/>
              <a:gd name="connsiteY133" fmla="*/ 222934 h 491771"/>
              <a:gd name="connsiteX134" fmla="*/ 254546 w 607568"/>
              <a:gd name="connsiteY134" fmla="*/ 222275 h 491771"/>
              <a:gd name="connsiteX135" fmla="*/ 241548 w 607568"/>
              <a:gd name="connsiteY135" fmla="*/ 207789 h 491771"/>
              <a:gd name="connsiteX136" fmla="*/ 241077 w 607568"/>
              <a:gd name="connsiteY136" fmla="*/ 207225 h 491771"/>
              <a:gd name="connsiteX137" fmla="*/ 229681 w 607568"/>
              <a:gd name="connsiteY137" fmla="*/ 189823 h 491771"/>
              <a:gd name="connsiteX138" fmla="*/ 229493 w 607568"/>
              <a:gd name="connsiteY138" fmla="*/ 189635 h 491771"/>
              <a:gd name="connsiteX139" fmla="*/ 220356 w 607568"/>
              <a:gd name="connsiteY139" fmla="*/ 169787 h 491771"/>
              <a:gd name="connsiteX140" fmla="*/ 203497 w 607568"/>
              <a:gd name="connsiteY140" fmla="*/ 159910 h 491771"/>
              <a:gd name="connsiteX141" fmla="*/ 203120 w 607568"/>
              <a:gd name="connsiteY141" fmla="*/ 159534 h 491771"/>
              <a:gd name="connsiteX142" fmla="*/ 197281 w 607568"/>
              <a:gd name="connsiteY142" fmla="*/ 151068 h 491771"/>
              <a:gd name="connsiteX143" fmla="*/ 196433 w 607568"/>
              <a:gd name="connsiteY143" fmla="*/ 149281 h 491771"/>
              <a:gd name="connsiteX144" fmla="*/ 192666 w 607568"/>
              <a:gd name="connsiteY144" fmla="*/ 138840 h 491771"/>
              <a:gd name="connsiteX145" fmla="*/ 212727 w 607568"/>
              <a:gd name="connsiteY145" fmla="*/ 95476 h 491771"/>
              <a:gd name="connsiteX146" fmla="*/ 212727 w 607568"/>
              <a:gd name="connsiteY146" fmla="*/ 85787 h 491771"/>
              <a:gd name="connsiteX147" fmla="*/ 298626 w 607568"/>
              <a:gd name="connsiteY147" fmla="*/ 0 h 4917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Lst>
            <a:rect l="l" t="t" r="r" b="b"/>
            <a:pathLst>
              <a:path w="607568" h="491771">
                <a:moveTo>
                  <a:pt x="355420" y="250307"/>
                </a:moveTo>
                <a:cubicBezTo>
                  <a:pt x="354290" y="250307"/>
                  <a:pt x="353160" y="250871"/>
                  <a:pt x="352312" y="251812"/>
                </a:cubicBezTo>
                <a:lnTo>
                  <a:pt x="321042" y="289814"/>
                </a:lnTo>
                <a:cubicBezTo>
                  <a:pt x="319723" y="291507"/>
                  <a:pt x="319912" y="293953"/>
                  <a:pt x="321513" y="295364"/>
                </a:cubicBezTo>
                <a:lnTo>
                  <a:pt x="369736" y="338257"/>
                </a:lnTo>
                <a:cubicBezTo>
                  <a:pt x="370396" y="338822"/>
                  <a:pt x="371149" y="339104"/>
                  <a:pt x="371997" y="339104"/>
                </a:cubicBezTo>
                <a:cubicBezTo>
                  <a:pt x="372374" y="339104"/>
                  <a:pt x="372750" y="339010"/>
                  <a:pt x="373127" y="338916"/>
                </a:cubicBezTo>
                <a:cubicBezTo>
                  <a:pt x="374257" y="338539"/>
                  <a:pt x="375105" y="337505"/>
                  <a:pt x="375293" y="336282"/>
                </a:cubicBezTo>
                <a:lnTo>
                  <a:pt x="383676" y="279467"/>
                </a:lnTo>
                <a:cubicBezTo>
                  <a:pt x="384618" y="273164"/>
                  <a:pt x="381792" y="266768"/>
                  <a:pt x="376424" y="263287"/>
                </a:cubicBezTo>
                <a:lnTo>
                  <a:pt x="357681" y="250965"/>
                </a:lnTo>
                <a:cubicBezTo>
                  <a:pt x="357021" y="250495"/>
                  <a:pt x="356174" y="250307"/>
                  <a:pt x="355420" y="250307"/>
                </a:cubicBezTo>
                <a:close/>
                <a:moveTo>
                  <a:pt x="258879" y="250307"/>
                </a:moveTo>
                <a:cubicBezTo>
                  <a:pt x="258125" y="250307"/>
                  <a:pt x="257372" y="250495"/>
                  <a:pt x="256712" y="250965"/>
                </a:cubicBezTo>
                <a:lnTo>
                  <a:pt x="237969" y="263287"/>
                </a:lnTo>
                <a:cubicBezTo>
                  <a:pt x="232601" y="266768"/>
                  <a:pt x="229775" y="273164"/>
                  <a:pt x="230717" y="279467"/>
                </a:cubicBezTo>
                <a:lnTo>
                  <a:pt x="239100" y="336282"/>
                </a:lnTo>
                <a:cubicBezTo>
                  <a:pt x="239288" y="337505"/>
                  <a:pt x="240136" y="338539"/>
                  <a:pt x="241266" y="338916"/>
                </a:cubicBezTo>
                <a:cubicBezTo>
                  <a:pt x="241643" y="339010"/>
                  <a:pt x="242019" y="339104"/>
                  <a:pt x="242396" y="339104"/>
                </a:cubicBezTo>
                <a:cubicBezTo>
                  <a:pt x="243244" y="339104"/>
                  <a:pt x="243997" y="338822"/>
                  <a:pt x="244657" y="338257"/>
                </a:cubicBezTo>
                <a:lnTo>
                  <a:pt x="292880" y="295364"/>
                </a:lnTo>
                <a:cubicBezTo>
                  <a:pt x="294481" y="293953"/>
                  <a:pt x="294670" y="291507"/>
                  <a:pt x="293351" y="289814"/>
                </a:cubicBezTo>
                <a:lnTo>
                  <a:pt x="261987" y="251812"/>
                </a:lnTo>
                <a:cubicBezTo>
                  <a:pt x="261233" y="250871"/>
                  <a:pt x="260103" y="250307"/>
                  <a:pt x="258879" y="250307"/>
                </a:cubicBezTo>
                <a:close/>
                <a:moveTo>
                  <a:pt x="500465" y="66049"/>
                </a:moveTo>
                <a:cubicBezTo>
                  <a:pt x="548129" y="66049"/>
                  <a:pt x="562447" y="93516"/>
                  <a:pt x="565743" y="130673"/>
                </a:cubicBezTo>
                <a:cubicBezTo>
                  <a:pt x="565932" y="130673"/>
                  <a:pt x="566026" y="130673"/>
                  <a:pt x="566120" y="130673"/>
                </a:cubicBezTo>
                <a:cubicBezTo>
                  <a:pt x="577141" y="133118"/>
                  <a:pt x="583358" y="146664"/>
                  <a:pt x="580250" y="160962"/>
                </a:cubicBezTo>
                <a:cubicBezTo>
                  <a:pt x="577706" y="172532"/>
                  <a:pt x="569700" y="180904"/>
                  <a:pt x="560939" y="182503"/>
                </a:cubicBezTo>
                <a:cubicBezTo>
                  <a:pt x="554628" y="199529"/>
                  <a:pt x="543796" y="214016"/>
                  <a:pt x="531927" y="223799"/>
                </a:cubicBezTo>
                <a:cubicBezTo>
                  <a:pt x="528913" y="226338"/>
                  <a:pt x="527500" y="230383"/>
                  <a:pt x="528253" y="234240"/>
                </a:cubicBezTo>
                <a:lnTo>
                  <a:pt x="530797" y="246281"/>
                </a:lnTo>
                <a:cubicBezTo>
                  <a:pt x="532304" y="253806"/>
                  <a:pt x="538238" y="259732"/>
                  <a:pt x="545868" y="261143"/>
                </a:cubicBezTo>
                <a:lnTo>
                  <a:pt x="558961" y="263777"/>
                </a:lnTo>
                <a:cubicBezTo>
                  <a:pt x="578366" y="267634"/>
                  <a:pt x="593437" y="282684"/>
                  <a:pt x="597299" y="301968"/>
                </a:cubicBezTo>
                <a:lnTo>
                  <a:pt x="607002" y="350788"/>
                </a:lnTo>
                <a:cubicBezTo>
                  <a:pt x="608697" y="358972"/>
                  <a:pt x="606531" y="367438"/>
                  <a:pt x="601256" y="373835"/>
                </a:cubicBezTo>
                <a:cubicBezTo>
                  <a:pt x="595981" y="380325"/>
                  <a:pt x="588068" y="384088"/>
                  <a:pt x="579685" y="384088"/>
                </a:cubicBezTo>
                <a:lnTo>
                  <a:pt x="490386" y="384088"/>
                </a:lnTo>
                <a:lnTo>
                  <a:pt x="467685" y="310058"/>
                </a:lnTo>
                <a:cubicBezTo>
                  <a:pt x="461845" y="291150"/>
                  <a:pt x="448563" y="276194"/>
                  <a:pt x="431702" y="267445"/>
                </a:cubicBezTo>
                <a:cubicBezTo>
                  <a:pt x="434999" y="265940"/>
                  <a:pt x="438295" y="264529"/>
                  <a:pt x="441969" y="263777"/>
                </a:cubicBezTo>
                <a:lnTo>
                  <a:pt x="455157" y="261237"/>
                </a:lnTo>
                <a:cubicBezTo>
                  <a:pt x="462692" y="259732"/>
                  <a:pt x="468627" y="253806"/>
                  <a:pt x="470228" y="246281"/>
                </a:cubicBezTo>
                <a:lnTo>
                  <a:pt x="472677" y="234240"/>
                </a:lnTo>
                <a:cubicBezTo>
                  <a:pt x="473525" y="230383"/>
                  <a:pt x="472112" y="226338"/>
                  <a:pt x="469098" y="223893"/>
                </a:cubicBezTo>
                <a:cubicBezTo>
                  <a:pt x="457229" y="214016"/>
                  <a:pt x="446302" y="199529"/>
                  <a:pt x="439991" y="182503"/>
                </a:cubicBezTo>
                <a:cubicBezTo>
                  <a:pt x="434716" y="181563"/>
                  <a:pt x="429818" y="177894"/>
                  <a:pt x="426144" y="172720"/>
                </a:cubicBezTo>
                <a:cubicBezTo>
                  <a:pt x="433303" y="164725"/>
                  <a:pt x="438861" y="154754"/>
                  <a:pt x="441404" y="143278"/>
                </a:cubicBezTo>
                <a:cubicBezTo>
                  <a:pt x="444324" y="130485"/>
                  <a:pt x="443476" y="118068"/>
                  <a:pt x="439708" y="107438"/>
                </a:cubicBezTo>
                <a:cubicBezTo>
                  <a:pt x="447244" y="82699"/>
                  <a:pt x="464200" y="66049"/>
                  <a:pt x="500465" y="66049"/>
                </a:cubicBezTo>
                <a:close/>
                <a:moveTo>
                  <a:pt x="107100" y="66049"/>
                </a:moveTo>
                <a:cubicBezTo>
                  <a:pt x="151561" y="66049"/>
                  <a:pt x="166820" y="90130"/>
                  <a:pt x="171341" y="123618"/>
                </a:cubicBezTo>
                <a:cubicBezTo>
                  <a:pt x="170965" y="129920"/>
                  <a:pt x="171436" y="136505"/>
                  <a:pt x="172849" y="143278"/>
                </a:cubicBezTo>
                <a:cubicBezTo>
                  <a:pt x="174921" y="152590"/>
                  <a:pt x="178971" y="161056"/>
                  <a:pt x="184246" y="168205"/>
                </a:cubicBezTo>
                <a:cubicBezTo>
                  <a:pt x="180573" y="175919"/>
                  <a:pt x="174356" y="181281"/>
                  <a:pt x="167574" y="182503"/>
                </a:cubicBezTo>
                <a:cubicBezTo>
                  <a:pt x="161263" y="199529"/>
                  <a:pt x="150336" y="214016"/>
                  <a:pt x="138468" y="223799"/>
                </a:cubicBezTo>
                <a:cubicBezTo>
                  <a:pt x="135453" y="226338"/>
                  <a:pt x="134040" y="230383"/>
                  <a:pt x="134794" y="234240"/>
                </a:cubicBezTo>
                <a:lnTo>
                  <a:pt x="137337" y="246281"/>
                </a:lnTo>
                <a:cubicBezTo>
                  <a:pt x="138939" y="253806"/>
                  <a:pt x="144873" y="259732"/>
                  <a:pt x="152408" y="261143"/>
                </a:cubicBezTo>
                <a:lnTo>
                  <a:pt x="165596" y="263777"/>
                </a:lnTo>
                <a:cubicBezTo>
                  <a:pt x="170494" y="264812"/>
                  <a:pt x="175203" y="266505"/>
                  <a:pt x="179442" y="268856"/>
                </a:cubicBezTo>
                <a:cubicBezTo>
                  <a:pt x="164088" y="277793"/>
                  <a:pt x="152126" y="292279"/>
                  <a:pt x="146662" y="310058"/>
                </a:cubicBezTo>
                <a:lnTo>
                  <a:pt x="123867" y="384088"/>
                </a:lnTo>
                <a:lnTo>
                  <a:pt x="27883" y="384088"/>
                </a:lnTo>
                <a:cubicBezTo>
                  <a:pt x="19499" y="384088"/>
                  <a:pt x="11587" y="380325"/>
                  <a:pt x="6312" y="373835"/>
                </a:cubicBezTo>
                <a:cubicBezTo>
                  <a:pt x="1037" y="367438"/>
                  <a:pt x="-1129" y="358972"/>
                  <a:pt x="566" y="350788"/>
                </a:cubicBezTo>
                <a:lnTo>
                  <a:pt x="10268" y="301968"/>
                </a:lnTo>
                <a:cubicBezTo>
                  <a:pt x="14130" y="282684"/>
                  <a:pt x="29202" y="267634"/>
                  <a:pt x="48606" y="263777"/>
                </a:cubicBezTo>
                <a:lnTo>
                  <a:pt x="61699" y="261237"/>
                </a:lnTo>
                <a:cubicBezTo>
                  <a:pt x="69328" y="259732"/>
                  <a:pt x="75263" y="253806"/>
                  <a:pt x="76770" y="246281"/>
                </a:cubicBezTo>
                <a:lnTo>
                  <a:pt x="79313" y="234240"/>
                </a:lnTo>
                <a:cubicBezTo>
                  <a:pt x="80067" y="230383"/>
                  <a:pt x="78654" y="226338"/>
                  <a:pt x="75639" y="223893"/>
                </a:cubicBezTo>
                <a:cubicBezTo>
                  <a:pt x="63771" y="214016"/>
                  <a:pt x="52939" y="199623"/>
                  <a:pt x="46628" y="182503"/>
                </a:cubicBezTo>
                <a:cubicBezTo>
                  <a:pt x="37867" y="180904"/>
                  <a:pt x="29861" y="172532"/>
                  <a:pt x="27318" y="160962"/>
                </a:cubicBezTo>
                <a:cubicBezTo>
                  <a:pt x="24115" y="146664"/>
                  <a:pt x="30426" y="133118"/>
                  <a:pt x="41447" y="130673"/>
                </a:cubicBezTo>
                <a:cubicBezTo>
                  <a:pt x="41541" y="130673"/>
                  <a:pt x="41729" y="130673"/>
                  <a:pt x="41824" y="130673"/>
                </a:cubicBezTo>
                <a:cubicBezTo>
                  <a:pt x="45403" y="93516"/>
                  <a:pt x="60192" y="66049"/>
                  <a:pt x="107100" y="66049"/>
                </a:cubicBezTo>
                <a:close/>
                <a:moveTo>
                  <a:pt x="298626" y="0"/>
                </a:moveTo>
                <a:lnTo>
                  <a:pt x="315956" y="0"/>
                </a:lnTo>
                <a:cubicBezTo>
                  <a:pt x="363426" y="0"/>
                  <a:pt x="401854" y="38378"/>
                  <a:pt x="401854" y="85787"/>
                </a:cubicBezTo>
                <a:lnTo>
                  <a:pt x="401854" y="95476"/>
                </a:lnTo>
                <a:cubicBezTo>
                  <a:pt x="417301" y="99238"/>
                  <a:pt x="426154" y="118522"/>
                  <a:pt x="421633" y="138840"/>
                </a:cubicBezTo>
                <a:cubicBezTo>
                  <a:pt x="420880" y="142602"/>
                  <a:pt x="419467" y="146083"/>
                  <a:pt x="417960" y="149281"/>
                </a:cubicBezTo>
                <a:cubicBezTo>
                  <a:pt x="417677" y="149939"/>
                  <a:pt x="417395" y="150504"/>
                  <a:pt x="417112" y="151068"/>
                </a:cubicBezTo>
                <a:cubicBezTo>
                  <a:pt x="415417" y="154172"/>
                  <a:pt x="413533" y="157088"/>
                  <a:pt x="411273" y="159534"/>
                </a:cubicBezTo>
                <a:cubicBezTo>
                  <a:pt x="411179" y="159628"/>
                  <a:pt x="410990" y="159816"/>
                  <a:pt x="410896" y="159910"/>
                </a:cubicBezTo>
                <a:cubicBezTo>
                  <a:pt x="406092" y="165084"/>
                  <a:pt x="400159" y="168658"/>
                  <a:pt x="394037" y="169787"/>
                </a:cubicBezTo>
                <a:cubicBezTo>
                  <a:pt x="391494" y="176654"/>
                  <a:pt x="388385" y="183332"/>
                  <a:pt x="384900" y="189541"/>
                </a:cubicBezTo>
                <a:cubicBezTo>
                  <a:pt x="384806" y="189635"/>
                  <a:pt x="384806" y="189729"/>
                  <a:pt x="384712" y="189823"/>
                </a:cubicBezTo>
                <a:cubicBezTo>
                  <a:pt x="381227" y="196031"/>
                  <a:pt x="377460" y="201769"/>
                  <a:pt x="373316" y="207131"/>
                </a:cubicBezTo>
                <a:cubicBezTo>
                  <a:pt x="373127" y="207413"/>
                  <a:pt x="372939" y="207601"/>
                  <a:pt x="372750" y="207789"/>
                </a:cubicBezTo>
                <a:cubicBezTo>
                  <a:pt x="368700" y="213057"/>
                  <a:pt x="364368" y="217948"/>
                  <a:pt x="359847" y="222275"/>
                </a:cubicBezTo>
                <a:cubicBezTo>
                  <a:pt x="359658" y="222463"/>
                  <a:pt x="359376" y="222651"/>
                  <a:pt x="359188" y="222934"/>
                </a:cubicBezTo>
                <a:cubicBezTo>
                  <a:pt x="354667" y="227261"/>
                  <a:pt x="349957" y="231211"/>
                  <a:pt x="345154" y="234598"/>
                </a:cubicBezTo>
                <a:lnTo>
                  <a:pt x="345625" y="236855"/>
                </a:lnTo>
                <a:cubicBezTo>
                  <a:pt x="346567" y="236385"/>
                  <a:pt x="347603" y="235915"/>
                  <a:pt x="348639" y="235538"/>
                </a:cubicBezTo>
                <a:cubicBezTo>
                  <a:pt x="350899" y="234786"/>
                  <a:pt x="353065" y="234033"/>
                  <a:pt x="355514" y="234033"/>
                </a:cubicBezTo>
                <a:cubicBezTo>
                  <a:pt x="359470" y="234033"/>
                  <a:pt x="363238" y="235162"/>
                  <a:pt x="366628" y="237326"/>
                </a:cubicBezTo>
                <a:cubicBezTo>
                  <a:pt x="366628" y="237326"/>
                  <a:pt x="380756" y="246450"/>
                  <a:pt x="385371" y="249648"/>
                </a:cubicBezTo>
                <a:cubicBezTo>
                  <a:pt x="401854" y="261030"/>
                  <a:pt x="399876" y="279373"/>
                  <a:pt x="399876" y="279373"/>
                </a:cubicBezTo>
                <a:cubicBezTo>
                  <a:pt x="410990" y="279655"/>
                  <a:pt x="421822" y="283041"/>
                  <a:pt x="430016" y="289814"/>
                </a:cubicBezTo>
                <a:cubicBezTo>
                  <a:pt x="445180" y="302324"/>
                  <a:pt x="447535" y="313330"/>
                  <a:pt x="448382" y="316058"/>
                </a:cubicBezTo>
                <a:lnTo>
                  <a:pt x="481630" y="424515"/>
                </a:lnTo>
                <a:cubicBezTo>
                  <a:pt x="482855" y="428371"/>
                  <a:pt x="483608" y="432416"/>
                  <a:pt x="483891" y="436461"/>
                </a:cubicBezTo>
                <a:cubicBezTo>
                  <a:pt x="484644" y="448595"/>
                  <a:pt x="481159" y="460730"/>
                  <a:pt x="473718" y="470700"/>
                </a:cubicBezTo>
                <a:cubicBezTo>
                  <a:pt x="466372" y="480671"/>
                  <a:pt x="455823" y="487538"/>
                  <a:pt x="443956" y="490360"/>
                </a:cubicBezTo>
                <a:cubicBezTo>
                  <a:pt x="440000" y="491301"/>
                  <a:pt x="435950" y="491771"/>
                  <a:pt x="431805" y="491771"/>
                </a:cubicBezTo>
                <a:lnTo>
                  <a:pt x="325375" y="491771"/>
                </a:lnTo>
                <a:lnTo>
                  <a:pt x="337430" y="415296"/>
                </a:lnTo>
                <a:cubicBezTo>
                  <a:pt x="338749" y="406454"/>
                  <a:pt x="337807" y="397424"/>
                  <a:pt x="334605" y="389052"/>
                </a:cubicBezTo>
                <a:lnTo>
                  <a:pt x="323962" y="360927"/>
                </a:lnTo>
                <a:lnTo>
                  <a:pt x="337430" y="347476"/>
                </a:lnTo>
                <a:lnTo>
                  <a:pt x="307196" y="317281"/>
                </a:lnTo>
                <a:lnTo>
                  <a:pt x="276868" y="347476"/>
                </a:lnTo>
                <a:lnTo>
                  <a:pt x="290337" y="360927"/>
                </a:lnTo>
                <a:lnTo>
                  <a:pt x="279694" y="389052"/>
                </a:lnTo>
                <a:cubicBezTo>
                  <a:pt x="276586" y="397424"/>
                  <a:pt x="275644" y="406454"/>
                  <a:pt x="276963" y="415296"/>
                </a:cubicBezTo>
                <a:lnTo>
                  <a:pt x="288736" y="491771"/>
                </a:lnTo>
                <a:lnTo>
                  <a:pt x="182493" y="491771"/>
                </a:lnTo>
                <a:cubicBezTo>
                  <a:pt x="178443" y="491771"/>
                  <a:pt x="174299" y="491301"/>
                  <a:pt x="170437" y="490360"/>
                </a:cubicBezTo>
                <a:cubicBezTo>
                  <a:pt x="158570" y="487538"/>
                  <a:pt x="148021" y="480671"/>
                  <a:pt x="140675" y="470700"/>
                </a:cubicBezTo>
                <a:cubicBezTo>
                  <a:pt x="130785" y="457343"/>
                  <a:pt x="127865" y="440223"/>
                  <a:pt x="132669" y="424515"/>
                </a:cubicBezTo>
                <a:lnTo>
                  <a:pt x="166011" y="316058"/>
                </a:lnTo>
                <a:cubicBezTo>
                  <a:pt x="166858" y="313330"/>
                  <a:pt x="170908" y="300631"/>
                  <a:pt x="184377" y="289814"/>
                </a:cubicBezTo>
                <a:cubicBezTo>
                  <a:pt x="192666" y="283229"/>
                  <a:pt x="203403" y="279655"/>
                  <a:pt x="214517" y="279373"/>
                </a:cubicBezTo>
                <a:lnTo>
                  <a:pt x="214517" y="279279"/>
                </a:lnTo>
                <a:cubicBezTo>
                  <a:pt x="214140" y="273447"/>
                  <a:pt x="211880" y="260654"/>
                  <a:pt x="229022" y="249648"/>
                </a:cubicBezTo>
                <a:cubicBezTo>
                  <a:pt x="233731" y="246638"/>
                  <a:pt x="247765" y="237326"/>
                  <a:pt x="247765" y="237326"/>
                </a:cubicBezTo>
                <a:cubicBezTo>
                  <a:pt x="251061" y="235162"/>
                  <a:pt x="254923" y="234033"/>
                  <a:pt x="258879" y="234033"/>
                </a:cubicBezTo>
                <a:cubicBezTo>
                  <a:pt x="261328" y="234033"/>
                  <a:pt x="263494" y="234786"/>
                  <a:pt x="265754" y="235538"/>
                </a:cubicBezTo>
                <a:cubicBezTo>
                  <a:pt x="266790" y="236009"/>
                  <a:pt x="267826" y="236385"/>
                  <a:pt x="268768" y="236855"/>
                </a:cubicBezTo>
                <a:lnTo>
                  <a:pt x="269239" y="234598"/>
                </a:lnTo>
                <a:cubicBezTo>
                  <a:pt x="264436" y="231211"/>
                  <a:pt x="259726" y="227261"/>
                  <a:pt x="255205" y="222934"/>
                </a:cubicBezTo>
                <a:cubicBezTo>
                  <a:pt x="254923" y="222651"/>
                  <a:pt x="254735" y="222463"/>
                  <a:pt x="254546" y="222275"/>
                </a:cubicBezTo>
                <a:cubicBezTo>
                  <a:pt x="250025" y="217948"/>
                  <a:pt x="245693" y="213057"/>
                  <a:pt x="241548" y="207789"/>
                </a:cubicBezTo>
                <a:cubicBezTo>
                  <a:pt x="241454" y="207601"/>
                  <a:pt x="241266" y="207413"/>
                  <a:pt x="241077" y="207225"/>
                </a:cubicBezTo>
                <a:cubicBezTo>
                  <a:pt x="236933" y="201769"/>
                  <a:pt x="233072" y="196031"/>
                  <a:pt x="229681" y="189823"/>
                </a:cubicBezTo>
                <a:cubicBezTo>
                  <a:pt x="229587" y="189729"/>
                  <a:pt x="229587" y="189635"/>
                  <a:pt x="229493" y="189635"/>
                </a:cubicBezTo>
                <a:cubicBezTo>
                  <a:pt x="226008" y="183332"/>
                  <a:pt x="222899" y="176654"/>
                  <a:pt x="220356" y="169787"/>
                </a:cubicBezTo>
                <a:cubicBezTo>
                  <a:pt x="214140" y="168658"/>
                  <a:pt x="208301" y="165084"/>
                  <a:pt x="203497" y="159910"/>
                </a:cubicBezTo>
                <a:cubicBezTo>
                  <a:pt x="203309" y="159722"/>
                  <a:pt x="203214" y="159628"/>
                  <a:pt x="203120" y="159534"/>
                </a:cubicBezTo>
                <a:cubicBezTo>
                  <a:pt x="200860" y="157088"/>
                  <a:pt x="198976" y="154172"/>
                  <a:pt x="197281" y="151068"/>
                </a:cubicBezTo>
                <a:cubicBezTo>
                  <a:pt x="196998" y="150504"/>
                  <a:pt x="196716" y="149939"/>
                  <a:pt x="196433" y="149281"/>
                </a:cubicBezTo>
                <a:cubicBezTo>
                  <a:pt x="194832" y="146083"/>
                  <a:pt x="193513" y="142602"/>
                  <a:pt x="192666" y="138840"/>
                </a:cubicBezTo>
                <a:cubicBezTo>
                  <a:pt x="188145" y="118428"/>
                  <a:pt x="197092" y="99050"/>
                  <a:pt x="212727" y="95476"/>
                </a:cubicBezTo>
                <a:lnTo>
                  <a:pt x="212727" y="85787"/>
                </a:lnTo>
                <a:cubicBezTo>
                  <a:pt x="212727" y="38378"/>
                  <a:pt x="251155" y="0"/>
                  <a:pt x="298626" y="0"/>
                </a:cubicBezTo>
                <a:close/>
              </a:path>
            </a:pathLst>
          </a:custGeom>
          <a:solidFill>
            <a:schemeClr val="accent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文本框 45"/>
          <p:cNvSpPr txBox="1"/>
          <p:nvPr>
            <p:custDataLst>
              <p:tags r:id="rId14"/>
            </p:custDataLst>
          </p:nvPr>
        </p:nvSpPr>
        <p:spPr>
          <a:xfrm>
            <a:off x="3582418" y="2663720"/>
            <a:ext cx="1255777" cy="337971"/>
          </a:xfrm>
          <a:prstGeom prst="rect">
            <a:avLst/>
          </a:prstGeom>
          <a:noFill/>
        </p:spPr>
        <p:txBody>
          <a:bodyPr wrap="square"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a:solidFill>
                  <a:schemeClr val="tx1">
                    <a:lumMod val="65000"/>
                    <a:lumOff val="35000"/>
                  </a:schemeClr>
                </a:solidFill>
                <a:latin typeface="微软雅黑" panose="020b0503020204020204" pitchFamily="34" charset="-122"/>
                <a:ea typeface="微软雅黑" panose="020b0503020204020204" pitchFamily="34" charset="-122"/>
              </a:rPr>
              <a:t>真诚</a:t>
            </a:r>
            <a:endParaRPr lang="zh-CN" altLang="en-US" sz="2000" b="1" spc="30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22" name="boss-with-tie_81303"/>
          <p:cNvSpPr>
            <a:spLocks noChangeAspect="1"/>
          </p:cNvSpPr>
          <p:nvPr>
            <p:custDataLst>
              <p:tags r:id="rId15"/>
            </p:custDataLst>
          </p:nvPr>
        </p:nvSpPr>
        <p:spPr bwMode="auto">
          <a:xfrm>
            <a:off x="4014824" y="2427323"/>
            <a:ext cx="294445" cy="267364"/>
          </a:xfrm>
          <a:custGeom>
            <a:gdLst>
              <a:gd name="T0" fmla="*/ 170 w 441"/>
              <a:gd name="T1" fmla="*/ 290 h 401"/>
              <a:gd name="T2" fmla="*/ 253 w 441"/>
              <a:gd name="T3" fmla="*/ 234 h 401"/>
              <a:gd name="T4" fmla="*/ 229 w 441"/>
              <a:gd name="T5" fmla="*/ 188 h 401"/>
              <a:gd name="T6" fmla="*/ 199 w 441"/>
              <a:gd name="T7" fmla="*/ 221 h 401"/>
              <a:gd name="T8" fmla="*/ 182 w 441"/>
              <a:gd name="T9" fmla="*/ 175 h 401"/>
              <a:gd name="T10" fmla="*/ 287 w 441"/>
              <a:gd name="T11" fmla="*/ 214 h 401"/>
              <a:gd name="T12" fmla="*/ 204 w 441"/>
              <a:gd name="T13" fmla="*/ 274 h 401"/>
              <a:gd name="T14" fmla="*/ 287 w 441"/>
              <a:gd name="T15" fmla="*/ 298 h 401"/>
              <a:gd name="T16" fmla="*/ 287 w 441"/>
              <a:gd name="T17" fmla="*/ 322 h 401"/>
              <a:gd name="T18" fmla="*/ 423 w 441"/>
              <a:gd name="T19" fmla="*/ 288 h 401"/>
              <a:gd name="T20" fmla="*/ 393 w 441"/>
              <a:gd name="T21" fmla="*/ 288 h 401"/>
              <a:gd name="T22" fmla="*/ 377 w 441"/>
              <a:gd name="T23" fmla="*/ 166 h 401"/>
              <a:gd name="T24" fmla="*/ 441 w 441"/>
              <a:gd name="T25" fmla="*/ 265 h 401"/>
              <a:gd name="T26" fmla="*/ 392 w 441"/>
              <a:gd name="T27" fmla="*/ 188 h 401"/>
              <a:gd name="T28" fmla="*/ 393 w 441"/>
              <a:gd name="T29" fmla="*/ 188 h 401"/>
              <a:gd name="T30" fmla="*/ 376 w 441"/>
              <a:gd name="T31" fmla="*/ 83 h 401"/>
              <a:gd name="T32" fmla="*/ 53 w 441"/>
              <a:gd name="T33" fmla="*/ 205 h 401"/>
              <a:gd name="T34" fmla="*/ 140 w 441"/>
              <a:gd name="T35" fmla="*/ 289 h 401"/>
              <a:gd name="T36" fmla="*/ 271 w 441"/>
              <a:gd name="T37" fmla="*/ 121 h 401"/>
              <a:gd name="T38" fmla="*/ 186 w 441"/>
              <a:gd name="T39" fmla="*/ 346 h 401"/>
              <a:gd name="T40" fmla="*/ 186 w 441"/>
              <a:gd name="T41" fmla="*/ 400 h 401"/>
              <a:gd name="T42" fmla="*/ 211 w 441"/>
              <a:gd name="T43" fmla="*/ 400 h 401"/>
              <a:gd name="T44" fmla="*/ 211 w 441"/>
              <a:gd name="T45" fmla="*/ 346 h 401"/>
              <a:gd name="T46" fmla="*/ 278 w 441"/>
              <a:gd name="T47" fmla="*/ 372 h 401"/>
              <a:gd name="T48" fmla="*/ 233 w 441"/>
              <a:gd name="T49" fmla="*/ 396 h 401"/>
              <a:gd name="T50" fmla="*/ 254 w 441"/>
              <a:gd name="T51" fmla="*/ 345 h 401"/>
              <a:gd name="T52" fmla="*/ 265 w 441"/>
              <a:gd name="T53" fmla="*/ 357 h 401"/>
              <a:gd name="T54" fmla="*/ 239 w 441"/>
              <a:gd name="T55" fmla="*/ 375 h 401"/>
              <a:gd name="T56" fmla="*/ 265 w 441"/>
              <a:gd name="T57" fmla="*/ 389 h 401"/>
              <a:gd name="T58" fmla="*/ 318 w 441"/>
              <a:gd name="T59" fmla="*/ 390 h 401"/>
              <a:gd name="T60" fmla="*/ 295 w 441"/>
              <a:gd name="T61" fmla="*/ 383 h 401"/>
              <a:gd name="T62" fmla="*/ 285 w 441"/>
              <a:gd name="T63" fmla="*/ 383 h 401"/>
              <a:gd name="T64" fmla="*/ 326 w 441"/>
              <a:gd name="T65" fmla="*/ 397 h 401"/>
              <a:gd name="T66" fmla="*/ 320 w 441"/>
              <a:gd name="T67" fmla="*/ 346 h 401"/>
              <a:gd name="T68" fmla="*/ 375 w 441"/>
              <a:gd name="T69" fmla="*/ 377 h 401"/>
              <a:gd name="T70" fmla="*/ 384 w 441"/>
              <a:gd name="T71" fmla="*/ 400 h 401"/>
              <a:gd name="T72" fmla="*/ 366 w 441"/>
              <a:gd name="T73" fmla="*/ 382 h 401"/>
              <a:gd name="T74" fmla="*/ 340 w 441"/>
              <a:gd name="T75" fmla="*/ 400 h 401"/>
              <a:gd name="T76" fmla="*/ 381 w 441"/>
              <a:gd name="T77" fmla="*/ 349 h 401"/>
              <a:gd name="T78" fmla="*/ 375 w 441"/>
              <a:gd name="T79" fmla="*/ 377 h 401"/>
              <a:gd name="T80" fmla="*/ 366 w 441"/>
              <a:gd name="T81" fmla="*/ 354 h 401"/>
              <a:gd name="T82" fmla="*/ 365 w 441"/>
              <a:gd name="T83" fmla="*/ 373 h 401"/>
              <a:gd name="T84" fmla="*/ 416 w 441"/>
              <a:gd name="T85" fmla="*/ 368 h 401"/>
              <a:gd name="T86" fmla="*/ 404 w 441"/>
              <a:gd name="T87" fmla="*/ 355 h 401"/>
              <a:gd name="T88" fmla="*/ 424 w 441"/>
              <a:gd name="T89" fmla="*/ 360 h 401"/>
              <a:gd name="T90" fmla="*/ 434 w 441"/>
              <a:gd name="T91" fmla="*/ 359 h 401"/>
              <a:gd name="T92" fmla="*/ 396 w 441"/>
              <a:gd name="T93" fmla="*/ 348 h 401"/>
              <a:gd name="T94" fmla="*/ 411 w 441"/>
              <a:gd name="T95" fmla="*/ 377 h 401"/>
              <a:gd name="T96" fmla="*/ 425 w 441"/>
              <a:gd name="T97" fmla="*/ 384 h 401"/>
              <a:gd name="T98" fmla="*/ 403 w 441"/>
              <a:gd name="T99" fmla="*/ 391 h 401"/>
              <a:gd name="T100" fmla="*/ 391 w 441"/>
              <a:gd name="T101" fmla="*/ 383 h 401"/>
              <a:gd name="T102" fmla="*/ 412 w 441"/>
              <a:gd name="T103" fmla="*/ 401 h 401"/>
              <a:gd name="T104" fmla="*/ 432 w 441"/>
              <a:gd name="T105" fmla="*/ 372 h 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441" h="401">
                <a:moveTo>
                  <a:pt x="287" y="322"/>
                </a:moveTo>
                <a:lnTo>
                  <a:pt x="170" y="322"/>
                </a:lnTo>
                <a:lnTo>
                  <a:pt x="170" y="290"/>
                </a:lnTo>
                <a:cubicBezTo>
                  <a:pt x="170" y="273"/>
                  <a:pt x="173" y="262"/>
                  <a:pt x="178" y="257"/>
                </a:cubicBezTo>
                <a:cubicBezTo>
                  <a:pt x="184" y="252"/>
                  <a:pt x="198" y="247"/>
                  <a:pt x="221" y="243"/>
                </a:cubicBezTo>
                <a:cubicBezTo>
                  <a:pt x="239" y="240"/>
                  <a:pt x="250" y="237"/>
                  <a:pt x="253" y="234"/>
                </a:cubicBezTo>
                <a:cubicBezTo>
                  <a:pt x="257" y="231"/>
                  <a:pt x="258" y="224"/>
                  <a:pt x="258" y="213"/>
                </a:cubicBezTo>
                <a:cubicBezTo>
                  <a:pt x="258" y="202"/>
                  <a:pt x="257" y="195"/>
                  <a:pt x="253" y="192"/>
                </a:cubicBezTo>
                <a:cubicBezTo>
                  <a:pt x="250" y="190"/>
                  <a:pt x="242" y="188"/>
                  <a:pt x="229" y="188"/>
                </a:cubicBezTo>
                <a:cubicBezTo>
                  <a:pt x="216" y="188"/>
                  <a:pt x="208" y="190"/>
                  <a:pt x="204" y="193"/>
                </a:cubicBezTo>
                <a:cubicBezTo>
                  <a:pt x="201" y="195"/>
                  <a:pt x="199" y="203"/>
                  <a:pt x="199" y="214"/>
                </a:cubicBezTo>
                <a:lnTo>
                  <a:pt x="199" y="221"/>
                </a:lnTo>
                <a:lnTo>
                  <a:pt x="170" y="221"/>
                </a:lnTo>
                <a:lnTo>
                  <a:pt x="170" y="214"/>
                </a:lnTo>
                <a:cubicBezTo>
                  <a:pt x="170" y="194"/>
                  <a:pt x="174" y="181"/>
                  <a:pt x="182" y="175"/>
                </a:cubicBezTo>
                <a:cubicBezTo>
                  <a:pt x="190" y="168"/>
                  <a:pt x="206" y="164"/>
                  <a:pt x="229" y="164"/>
                </a:cubicBezTo>
                <a:cubicBezTo>
                  <a:pt x="252" y="164"/>
                  <a:pt x="267" y="168"/>
                  <a:pt x="275" y="175"/>
                </a:cubicBezTo>
                <a:cubicBezTo>
                  <a:pt x="283" y="182"/>
                  <a:pt x="287" y="195"/>
                  <a:pt x="287" y="214"/>
                </a:cubicBezTo>
                <a:cubicBezTo>
                  <a:pt x="287" y="232"/>
                  <a:pt x="284" y="244"/>
                  <a:pt x="278" y="250"/>
                </a:cubicBezTo>
                <a:cubicBezTo>
                  <a:pt x="272" y="256"/>
                  <a:pt x="258" y="261"/>
                  <a:pt x="236" y="265"/>
                </a:cubicBezTo>
                <a:cubicBezTo>
                  <a:pt x="217" y="269"/>
                  <a:pt x="207" y="272"/>
                  <a:pt x="204" y="274"/>
                </a:cubicBezTo>
                <a:cubicBezTo>
                  <a:pt x="201" y="276"/>
                  <a:pt x="199" y="283"/>
                  <a:pt x="199" y="294"/>
                </a:cubicBezTo>
                <a:lnTo>
                  <a:pt x="199" y="298"/>
                </a:lnTo>
                <a:lnTo>
                  <a:pt x="287" y="298"/>
                </a:lnTo>
                <a:lnTo>
                  <a:pt x="287" y="322"/>
                </a:lnTo>
                <a:lnTo>
                  <a:pt x="287" y="322"/>
                </a:lnTo>
                <a:lnTo>
                  <a:pt x="287" y="322"/>
                </a:lnTo>
                <a:close/>
                <a:moveTo>
                  <a:pt x="441" y="265"/>
                </a:moveTo>
                <a:lnTo>
                  <a:pt x="441" y="288"/>
                </a:lnTo>
                <a:lnTo>
                  <a:pt x="423" y="288"/>
                </a:lnTo>
                <a:lnTo>
                  <a:pt x="423" y="322"/>
                </a:lnTo>
                <a:lnTo>
                  <a:pt x="393" y="322"/>
                </a:lnTo>
                <a:lnTo>
                  <a:pt x="393" y="288"/>
                </a:lnTo>
                <a:lnTo>
                  <a:pt x="309" y="288"/>
                </a:lnTo>
                <a:lnTo>
                  <a:pt x="309" y="255"/>
                </a:lnTo>
                <a:lnTo>
                  <a:pt x="377" y="166"/>
                </a:lnTo>
                <a:lnTo>
                  <a:pt x="423" y="166"/>
                </a:lnTo>
                <a:lnTo>
                  <a:pt x="423" y="265"/>
                </a:lnTo>
                <a:lnTo>
                  <a:pt x="441" y="265"/>
                </a:lnTo>
                <a:lnTo>
                  <a:pt x="441" y="265"/>
                </a:lnTo>
                <a:close/>
                <a:moveTo>
                  <a:pt x="393" y="188"/>
                </a:moveTo>
                <a:lnTo>
                  <a:pt x="392" y="188"/>
                </a:lnTo>
                <a:lnTo>
                  <a:pt x="333" y="265"/>
                </a:lnTo>
                <a:lnTo>
                  <a:pt x="393" y="265"/>
                </a:lnTo>
                <a:lnTo>
                  <a:pt x="393" y="188"/>
                </a:lnTo>
                <a:close/>
                <a:moveTo>
                  <a:pt x="271" y="121"/>
                </a:moveTo>
                <a:cubicBezTo>
                  <a:pt x="278" y="128"/>
                  <a:pt x="280" y="141"/>
                  <a:pt x="289" y="140"/>
                </a:cubicBezTo>
                <a:cubicBezTo>
                  <a:pt x="311" y="138"/>
                  <a:pt x="370" y="105"/>
                  <a:pt x="376" y="83"/>
                </a:cubicBezTo>
                <a:cubicBezTo>
                  <a:pt x="381" y="68"/>
                  <a:pt x="353" y="42"/>
                  <a:pt x="344" y="32"/>
                </a:cubicBezTo>
                <a:cubicBezTo>
                  <a:pt x="311" y="0"/>
                  <a:pt x="249" y="9"/>
                  <a:pt x="205" y="53"/>
                </a:cubicBezTo>
                <a:lnTo>
                  <a:pt x="53" y="205"/>
                </a:lnTo>
                <a:cubicBezTo>
                  <a:pt x="9" y="249"/>
                  <a:pt x="0" y="311"/>
                  <a:pt x="33" y="344"/>
                </a:cubicBezTo>
                <a:cubicBezTo>
                  <a:pt x="42" y="353"/>
                  <a:pt x="68" y="380"/>
                  <a:pt x="83" y="376"/>
                </a:cubicBezTo>
                <a:cubicBezTo>
                  <a:pt x="106" y="370"/>
                  <a:pt x="138" y="311"/>
                  <a:pt x="140" y="289"/>
                </a:cubicBezTo>
                <a:cubicBezTo>
                  <a:pt x="142" y="280"/>
                  <a:pt x="128" y="278"/>
                  <a:pt x="121" y="271"/>
                </a:cubicBezTo>
                <a:cubicBezTo>
                  <a:pt x="98" y="248"/>
                  <a:pt x="113" y="195"/>
                  <a:pt x="154" y="154"/>
                </a:cubicBezTo>
                <a:cubicBezTo>
                  <a:pt x="195" y="113"/>
                  <a:pt x="248" y="98"/>
                  <a:pt x="271" y="121"/>
                </a:cubicBezTo>
                <a:close/>
                <a:moveTo>
                  <a:pt x="211" y="368"/>
                </a:moveTo>
                <a:lnTo>
                  <a:pt x="186" y="368"/>
                </a:lnTo>
                <a:lnTo>
                  <a:pt x="186" y="346"/>
                </a:lnTo>
                <a:lnTo>
                  <a:pt x="175" y="346"/>
                </a:lnTo>
                <a:lnTo>
                  <a:pt x="175" y="400"/>
                </a:lnTo>
                <a:lnTo>
                  <a:pt x="186" y="400"/>
                </a:lnTo>
                <a:lnTo>
                  <a:pt x="186" y="377"/>
                </a:lnTo>
                <a:lnTo>
                  <a:pt x="211" y="377"/>
                </a:lnTo>
                <a:lnTo>
                  <a:pt x="211" y="400"/>
                </a:lnTo>
                <a:lnTo>
                  <a:pt x="222" y="400"/>
                </a:lnTo>
                <a:lnTo>
                  <a:pt x="222" y="346"/>
                </a:lnTo>
                <a:lnTo>
                  <a:pt x="211" y="346"/>
                </a:lnTo>
                <a:lnTo>
                  <a:pt x="211" y="368"/>
                </a:lnTo>
                <a:close/>
                <a:moveTo>
                  <a:pt x="273" y="350"/>
                </a:moveTo>
                <a:cubicBezTo>
                  <a:pt x="276" y="353"/>
                  <a:pt x="278" y="361"/>
                  <a:pt x="278" y="372"/>
                </a:cubicBezTo>
                <a:cubicBezTo>
                  <a:pt x="278" y="385"/>
                  <a:pt x="276" y="393"/>
                  <a:pt x="273" y="396"/>
                </a:cubicBezTo>
                <a:cubicBezTo>
                  <a:pt x="271" y="399"/>
                  <a:pt x="264" y="401"/>
                  <a:pt x="252" y="401"/>
                </a:cubicBezTo>
                <a:cubicBezTo>
                  <a:pt x="242" y="401"/>
                  <a:pt x="236" y="399"/>
                  <a:pt x="233" y="396"/>
                </a:cubicBezTo>
                <a:cubicBezTo>
                  <a:pt x="230" y="393"/>
                  <a:pt x="229" y="386"/>
                  <a:pt x="229" y="375"/>
                </a:cubicBezTo>
                <a:cubicBezTo>
                  <a:pt x="229" y="362"/>
                  <a:pt x="230" y="353"/>
                  <a:pt x="233" y="350"/>
                </a:cubicBezTo>
                <a:cubicBezTo>
                  <a:pt x="236" y="347"/>
                  <a:pt x="243" y="345"/>
                  <a:pt x="254" y="345"/>
                </a:cubicBezTo>
                <a:cubicBezTo>
                  <a:pt x="264" y="345"/>
                  <a:pt x="271" y="347"/>
                  <a:pt x="273" y="350"/>
                </a:cubicBezTo>
                <a:close/>
                <a:moveTo>
                  <a:pt x="267" y="373"/>
                </a:moveTo>
                <a:cubicBezTo>
                  <a:pt x="267" y="364"/>
                  <a:pt x="267" y="358"/>
                  <a:pt x="265" y="357"/>
                </a:cubicBezTo>
                <a:cubicBezTo>
                  <a:pt x="264" y="355"/>
                  <a:pt x="260" y="354"/>
                  <a:pt x="253" y="354"/>
                </a:cubicBezTo>
                <a:cubicBezTo>
                  <a:pt x="246" y="354"/>
                  <a:pt x="242" y="355"/>
                  <a:pt x="241" y="357"/>
                </a:cubicBezTo>
                <a:cubicBezTo>
                  <a:pt x="240" y="359"/>
                  <a:pt x="239" y="365"/>
                  <a:pt x="239" y="375"/>
                </a:cubicBezTo>
                <a:cubicBezTo>
                  <a:pt x="239" y="383"/>
                  <a:pt x="240" y="388"/>
                  <a:pt x="241" y="390"/>
                </a:cubicBezTo>
                <a:cubicBezTo>
                  <a:pt x="243" y="391"/>
                  <a:pt x="247" y="392"/>
                  <a:pt x="254" y="392"/>
                </a:cubicBezTo>
                <a:cubicBezTo>
                  <a:pt x="260" y="392"/>
                  <a:pt x="264" y="391"/>
                  <a:pt x="265" y="389"/>
                </a:cubicBezTo>
                <a:cubicBezTo>
                  <a:pt x="267" y="388"/>
                  <a:pt x="267" y="382"/>
                  <a:pt x="267" y="373"/>
                </a:cubicBezTo>
                <a:close/>
                <a:moveTo>
                  <a:pt x="320" y="382"/>
                </a:moveTo>
                <a:cubicBezTo>
                  <a:pt x="320" y="387"/>
                  <a:pt x="319" y="389"/>
                  <a:pt x="318" y="390"/>
                </a:cubicBezTo>
                <a:cubicBezTo>
                  <a:pt x="317" y="391"/>
                  <a:pt x="313" y="392"/>
                  <a:pt x="308" y="392"/>
                </a:cubicBezTo>
                <a:cubicBezTo>
                  <a:pt x="302" y="392"/>
                  <a:pt x="299" y="392"/>
                  <a:pt x="297" y="390"/>
                </a:cubicBezTo>
                <a:cubicBezTo>
                  <a:pt x="296" y="389"/>
                  <a:pt x="295" y="387"/>
                  <a:pt x="295" y="383"/>
                </a:cubicBezTo>
                <a:lnTo>
                  <a:pt x="295" y="346"/>
                </a:lnTo>
                <a:lnTo>
                  <a:pt x="285" y="346"/>
                </a:lnTo>
                <a:lnTo>
                  <a:pt x="285" y="383"/>
                </a:lnTo>
                <a:cubicBezTo>
                  <a:pt x="285" y="390"/>
                  <a:pt x="286" y="395"/>
                  <a:pt x="289" y="397"/>
                </a:cubicBezTo>
                <a:cubicBezTo>
                  <a:pt x="292" y="400"/>
                  <a:pt x="299" y="401"/>
                  <a:pt x="308" y="401"/>
                </a:cubicBezTo>
                <a:cubicBezTo>
                  <a:pt x="317" y="401"/>
                  <a:pt x="323" y="400"/>
                  <a:pt x="326" y="397"/>
                </a:cubicBezTo>
                <a:cubicBezTo>
                  <a:pt x="329" y="395"/>
                  <a:pt x="330" y="390"/>
                  <a:pt x="330" y="382"/>
                </a:cubicBezTo>
                <a:lnTo>
                  <a:pt x="330" y="346"/>
                </a:lnTo>
                <a:lnTo>
                  <a:pt x="320" y="346"/>
                </a:lnTo>
                <a:lnTo>
                  <a:pt x="320" y="382"/>
                </a:lnTo>
                <a:lnTo>
                  <a:pt x="320" y="382"/>
                </a:lnTo>
                <a:close/>
                <a:moveTo>
                  <a:pt x="375" y="377"/>
                </a:moveTo>
                <a:lnTo>
                  <a:pt x="375" y="378"/>
                </a:lnTo>
                <a:cubicBezTo>
                  <a:pt x="381" y="378"/>
                  <a:pt x="384" y="382"/>
                  <a:pt x="384" y="388"/>
                </a:cubicBezTo>
                <a:lnTo>
                  <a:pt x="384" y="400"/>
                </a:lnTo>
                <a:lnTo>
                  <a:pt x="374" y="400"/>
                </a:lnTo>
                <a:lnTo>
                  <a:pt x="374" y="390"/>
                </a:lnTo>
                <a:cubicBezTo>
                  <a:pt x="374" y="385"/>
                  <a:pt x="371" y="382"/>
                  <a:pt x="366" y="382"/>
                </a:cubicBezTo>
                <a:lnTo>
                  <a:pt x="351" y="382"/>
                </a:lnTo>
                <a:lnTo>
                  <a:pt x="351" y="400"/>
                </a:lnTo>
                <a:lnTo>
                  <a:pt x="340" y="400"/>
                </a:lnTo>
                <a:lnTo>
                  <a:pt x="340" y="346"/>
                </a:lnTo>
                <a:lnTo>
                  <a:pt x="367" y="346"/>
                </a:lnTo>
                <a:cubicBezTo>
                  <a:pt x="374" y="346"/>
                  <a:pt x="379" y="347"/>
                  <a:pt x="381" y="349"/>
                </a:cubicBezTo>
                <a:cubicBezTo>
                  <a:pt x="384" y="351"/>
                  <a:pt x="385" y="356"/>
                  <a:pt x="385" y="362"/>
                </a:cubicBezTo>
                <a:cubicBezTo>
                  <a:pt x="385" y="367"/>
                  <a:pt x="384" y="371"/>
                  <a:pt x="383" y="373"/>
                </a:cubicBezTo>
                <a:cubicBezTo>
                  <a:pt x="382" y="375"/>
                  <a:pt x="379" y="377"/>
                  <a:pt x="375" y="377"/>
                </a:cubicBezTo>
                <a:close/>
                <a:moveTo>
                  <a:pt x="374" y="364"/>
                </a:moveTo>
                <a:cubicBezTo>
                  <a:pt x="374" y="360"/>
                  <a:pt x="374" y="357"/>
                  <a:pt x="373" y="356"/>
                </a:cubicBezTo>
                <a:cubicBezTo>
                  <a:pt x="372" y="355"/>
                  <a:pt x="370" y="354"/>
                  <a:pt x="366" y="354"/>
                </a:cubicBezTo>
                <a:lnTo>
                  <a:pt x="351" y="354"/>
                </a:lnTo>
                <a:lnTo>
                  <a:pt x="351" y="373"/>
                </a:lnTo>
                <a:lnTo>
                  <a:pt x="365" y="373"/>
                </a:lnTo>
                <a:cubicBezTo>
                  <a:pt x="369" y="373"/>
                  <a:pt x="371" y="373"/>
                  <a:pt x="373" y="371"/>
                </a:cubicBezTo>
                <a:cubicBezTo>
                  <a:pt x="374" y="370"/>
                  <a:pt x="374" y="367"/>
                  <a:pt x="374" y="364"/>
                </a:cubicBezTo>
                <a:close/>
                <a:moveTo>
                  <a:pt x="416" y="368"/>
                </a:moveTo>
                <a:cubicBezTo>
                  <a:pt x="409" y="368"/>
                  <a:pt x="405" y="368"/>
                  <a:pt x="404" y="367"/>
                </a:cubicBezTo>
                <a:cubicBezTo>
                  <a:pt x="402" y="366"/>
                  <a:pt x="402" y="364"/>
                  <a:pt x="402" y="361"/>
                </a:cubicBezTo>
                <a:cubicBezTo>
                  <a:pt x="402" y="358"/>
                  <a:pt x="402" y="356"/>
                  <a:pt x="404" y="355"/>
                </a:cubicBezTo>
                <a:cubicBezTo>
                  <a:pt x="405" y="354"/>
                  <a:pt x="409" y="353"/>
                  <a:pt x="414" y="353"/>
                </a:cubicBezTo>
                <a:cubicBezTo>
                  <a:pt x="418" y="353"/>
                  <a:pt x="421" y="354"/>
                  <a:pt x="422" y="355"/>
                </a:cubicBezTo>
                <a:cubicBezTo>
                  <a:pt x="423" y="355"/>
                  <a:pt x="423" y="357"/>
                  <a:pt x="424" y="360"/>
                </a:cubicBezTo>
                <a:cubicBezTo>
                  <a:pt x="424" y="361"/>
                  <a:pt x="424" y="361"/>
                  <a:pt x="424" y="362"/>
                </a:cubicBezTo>
                <a:lnTo>
                  <a:pt x="434" y="362"/>
                </a:lnTo>
                <a:lnTo>
                  <a:pt x="434" y="359"/>
                </a:lnTo>
                <a:cubicBezTo>
                  <a:pt x="434" y="354"/>
                  <a:pt x="433" y="350"/>
                  <a:pt x="430" y="348"/>
                </a:cubicBezTo>
                <a:cubicBezTo>
                  <a:pt x="427" y="346"/>
                  <a:pt x="421" y="345"/>
                  <a:pt x="413" y="345"/>
                </a:cubicBezTo>
                <a:cubicBezTo>
                  <a:pt x="404" y="345"/>
                  <a:pt x="398" y="346"/>
                  <a:pt x="396" y="348"/>
                </a:cubicBezTo>
                <a:cubicBezTo>
                  <a:pt x="393" y="350"/>
                  <a:pt x="391" y="355"/>
                  <a:pt x="391" y="361"/>
                </a:cubicBezTo>
                <a:cubicBezTo>
                  <a:pt x="391" y="367"/>
                  <a:pt x="392" y="371"/>
                  <a:pt x="395" y="373"/>
                </a:cubicBezTo>
                <a:cubicBezTo>
                  <a:pt x="397" y="375"/>
                  <a:pt x="403" y="376"/>
                  <a:pt x="411" y="377"/>
                </a:cubicBezTo>
                <a:lnTo>
                  <a:pt x="417" y="377"/>
                </a:lnTo>
                <a:cubicBezTo>
                  <a:pt x="420" y="378"/>
                  <a:pt x="423" y="378"/>
                  <a:pt x="424" y="379"/>
                </a:cubicBezTo>
                <a:cubicBezTo>
                  <a:pt x="425" y="380"/>
                  <a:pt x="425" y="382"/>
                  <a:pt x="425" y="384"/>
                </a:cubicBezTo>
                <a:cubicBezTo>
                  <a:pt x="425" y="388"/>
                  <a:pt x="424" y="390"/>
                  <a:pt x="423" y="391"/>
                </a:cubicBezTo>
                <a:cubicBezTo>
                  <a:pt x="422" y="392"/>
                  <a:pt x="419" y="393"/>
                  <a:pt x="414" y="393"/>
                </a:cubicBezTo>
                <a:cubicBezTo>
                  <a:pt x="408" y="393"/>
                  <a:pt x="404" y="392"/>
                  <a:pt x="403" y="391"/>
                </a:cubicBezTo>
                <a:cubicBezTo>
                  <a:pt x="402" y="390"/>
                  <a:pt x="401" y="388"/>
                  <a:pt x="401" y="384"/>
                </a:cubicBezTo>
                <a:lnTo>
                  <a:pt x="401" y="383"/>
                </a:lnTo>
                <a:lnTo>
                  <a:pt x="391" y="383"/>
                </a:lnTo>
                <a:lnTo>
                  <a:pt x="391" y="385"/>
                </a:lnTo>
                <a:cubicBezTo>
                  <a:pt x="391" y="391"/>
                  <a:pt x="392" y="396"/>
                  <a:pt x="395" y="398"/>
                </a:cubicBezTo>
                <a:cubicBezTo>
                  <a:pt x="398" y="400"/>
                  <a:pt x="404" y="401"/>
                  <a:pt x="412" y="401"/>
                </a:cubicBezTo>
                <a:cubicBezTo>
                  <a:pt x="422" y="401"/>
                  <a:pt x="428" y="400"/>
                  <a:pt x="431" y="398"/>
                </a:cubicBezTo>
                <a:cubicBezTo>
                  <a:pt x="434" y="396"/>
                  <a:pt x="435" y="391"/>
                  <a:pt x="435" y="384"/>
                </a:cubicBezTo>
                <a:cubicBezTo>
                  <a:pt x="435" y="378"/>
                  <a:pt x="434" y="374"/>
                  <a:pt x="432" y="372"/>
                </a:cubicBezTo>
                <a:cubicBezTo>
                  <a:pt x="429" y="370"/>
                  <a:pt x="424" y="369"/>
                  <a:pt x="416" y="368"/>
                </a:cubicBezTo>
                <a:close/>
              </a:path>
            </a:pathLst>
          </a:custGeom>
          <a:solidFill>
            <a:schemeClr val="accent2"/>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微软雅黑" panose="020b0503020204020204" pitchFamily="34" charset="-122"/>
              <a:ea typeface="微软雅黑" panose="020b0503020204020204" pitchFamily="34" charset="-122"/>
            </a:endParaRPr>
          </a:p>
        </p:txBody>
      </p:sp>
      <p:sp>
        <p:nvSpPr>
          <p:cNvPr id="23" name="文本框 67"/>
          <p:cNvSpPr txBox="1"/>
          <p:nvPr>
            <p:custDataLst>
              <p:tags r:id="rId16"/>
            </p:custDataLst>
          </p:nvPr>
        </p:nvSpPr>
        <p:spPr>
          <a:xfrm>
            <a:off x="3582418" y="4592025"/>
            <a:ext cx="1255777" cy="337971"/>
          </a:xfrm>
          <a:prstGeom prst="rect">
            <a:avLst/>
          </a:prstGeom>
          <a:noFill/>
        </p:spPr>
        <p:txBody>
          <a:bodyPr wrap="square"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a:solidFill>
                  <a:schemeClr val="tx1">
                    <a:lumMod val="65000"/>
                    <a:lumOff val="35000"/>
                  </a:schemeClr>
                </a:solidFill>
                <a:latin typeface="微软雅黑" panose="020b0503020204020204" pitchFamily="34" charset="-122"/>
                <a:ea typeface="微软雅黑" panose="020b0503020204020204" pitchFamily="34" charset="-122"/>
              </a:rPr>
              <a:t>互惠</a:t>
            </a:r>
            <a:endParaRPr lang="zh-CN" altLang="en-US" sz="2000" b="1" spc="30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24" name="boss-with-tie_81303"/>
          <p:cNvSpPr>
            <a:spLocks noChangeAspect="1"/>
          </p:cNvSpPr>
          <p:nvPr>
            <p:custDataLst>
              <p:tags r:id="rId17"/>
            </p:custDataLst>
          </p:nvPr>
        </p:nvSpPr>
        <p:spPr bwMode="auto">
          <a:xfrm>
            <a:off x="4014824" y="4411541"/>
            <a:ext cx="294445" cy="213642"/>
          </a:xfrm>
          <a:custGeom>
            <a:gdLst>
              <a:gd name="connsiteX0" fmla="*/ 515191 w 608979"/>
              <a:gd name="connsiteY0" fmla="*/ 87293 h 441863"/>
              <a:gd name="connsiteX1" fmla="*/ 504157 w 608979"/>
              <a:gd name="connsiteY1" fmla="*/ 98310 h 441863"/>
              <a:gd name="connsiteX2" fmla="*/ 515191 w 608979"/>
              <a:gd name="connsiteY2" fmla="*/ 109420 h 441863"/>
              <a:gd name="connsiteX3" fmla="*/ 526319 w 608979"/>
              <a:gd name="connsiteY3" fmla="*/ 98310 h 441863"/>
              <a:gd name="connsiteX4" fmla="*/ 515191 w 608979"/>
              <a:gd name="connsiteY4" fmla="*/ 87293 h 441863"/>
              <a:gd name="connsiteX5" fmla="*/ 478162 w 608979"/>
              <a:gd name="connsiteY5" fmla="*/ 87293 h 441863"/>
              <a:gd name="connsiteX6" fmla="*/ 467129 w 608979"/>
              <a:gd name="connsiteY6" fmla="*/ 98310 h 441863"/>
              <a:gd name="connsiteX7" fmla="*/ 478162 w 608979"/>
              <a:gd name="connsiteY7" fmla="*/ 109420 h 441863"/>
              <a:gd name="connsiteX8" fmla="*/ 489290 w 608979"/>
              <a:gd name="connsiteY8" fmla="*/ 98310 h 441863"/>
              <a:gd name="connsiteX9" fmla="*/ 478162 w 608979"/>
              <a:gd name="connsiteY9" fmla="*/ 87293 h 441863"/>
              <a:gd name="connsiteX10" fmla="*/ 441133 w 608979"/>
              <a:gd name="connsiteY10" fmla="*/ 87293 h 441863"/>
              <a:gd name="connsiteX11" fmla="*/ 430100 w 608979"/>
              <a:gd name="connsiteY11" fmla="*/ 98310 h 441863"/>
              <a:gd name="connsiteX12" fmla="*/ 441133 w 608979"/>
              <a:gd name="connsiteY12" fmla="*/ 109420 h 441863"/>
              <a:gd name="connsiteX13" fmla="*/ 452261 w 608979"/>
              <a:gd name="connsiteY13" fmla="*/ 98310 h 441863"/>
              <a:gd name="connsiteX14" fmla="*/ 441133 w 608979"/>
              <a:gd name="connsiteY14" fmla="*/ 87293 h 441863"/>
              <a:gd name="connsiteX15" fmla="*/ 437300 w 608979"/>
              <a:gd name="connsiteY15" fmla="*/ 8309 h 441863"/>
              <a:gd name="connsiteX16" fmla="*/ 518932 w 608979"/>
              <a:gd name="connsiteY16" fmla="*/ 8309 h 441863"/>
              <a:gd name="connsiteX17" fmla="*/ 608979 w 608979"/>
              <a:gd name="connsiteY17" fmla="*/ 98216 h 441863"/>
              <a:gd name="connsiteX18" fmla="*/ 518932 w 608979"/>
              <a:gd name="connsiteY18" fmla="*/ 188124 h 441863"/>
              <a:gd name="connsiteX19" fmla="*/ 457871 w 608979"/>
              <a:gd name="connsiteY19" fmla="*/ 188124 h 441863"/>
              <a:gd name="connsiteX20" fmla="*/ 416448 w 608979"/>
              <a:gd name="connsiteY20" fmla="*/ 229390 h 441863"/>
              <a:gd name="connsiteX21" fmla="*/ 408873 w 608979"/>
              <a:gd name="connsiteY21" fmla="*/ 226309 h 441863"/>
              <a:gd name="connsiteX22" fmla="*/ 408873 w 608979"/>
              <a:gd name="connsiteY22" fmla="*/ 183456 h 441863"/>
              <a:gd name="connsiteX23" fmla="*/ 347252 w 608979"/>
              <a:gd name="connsiteY23" fmla="*/ 98216 h 441863"/>
              <a:gd name="connsiteX24" fmla="*/ 437300 w 608979"/>
              <a:gd name="connsiteY24" fmla="*/ 8309 h 441863"/>
              <a:gd name="connsiteX25" fmla="*/ 206407 w 608979"/>
              <a:gd name="connsiteY25" fmla="*/ 368 h 441863"/>
              <a:gd name="connsiteX26" fmla="*/ 256349 w 608979"/>
              <a:gd name="connsiteY26" fmla="*/ 10919 h 441863"/>
              <a:gd name="connsiteX27" fmla="*/ 280666 w 608979"/>
              <a:gd name="connsiteY27" fmla="*/ 33611 h 441863"/>
              <a:gd name="connsiteX28" fmla="*/ 307507 w 608979"/>
              <a:gd name="connsiteY28" fmla="*/ 118492 h 441863"/>
              <a:gd name="connsiteX29" fmla="*/ 305730 w 608979"/>
              <a:gd name="connsiteY29" fmla="*/ 126149 h 441863"/>
              <a:gd name="connsiteX30" fmla="*/ 312838 w 608979"/>
              <a:gd name="connsiteY30" fmla="*/ 161820 h 441863"/>
              <a:gd name="connsiteX31" fmla="*/ 295536 w 608979"/>
              <a:gd name="connsiteY31" fmla="*/ 191888 h 441863"/>
              <a:gd name="connsiteX32" fmla="*/ 283471 w 608979"/>
              <a:gd name="connsiteY32" fmla="*/ 224944 h 441863"/>
              <a:gd name="connsiteX33" fmla="*/ 283471 w 608979"/>
              <a:gd name="connsiteY33" fmla="*/ 266311 h 441863"/>
              <a:gd name="connsiteX34" fmla="*/ 285529 w 608979"/>
              <a:gd name="connsiteY34" fmla="*/ 269766 h 441863"/>
              <a:gd name="connsiteX35" fmla="*/ 410383 w 608979"/>
              <a:gd name="connsiteY35" fmla="*/ 349698 h 441863"/>
              <a:gd name="connsiteX36" fmla="*/ 425721 w 608979"/>
              <a:gd name="connsiteY36" fmla="*/ 382007 h 441863"/>
              <a:gd name="connsiteX37" fmla="*/ 425721 w 608979"/>
              <a:gd name="connsiteY37" fmla="*/ 441863 h 441863"/>
              <a:gd name="connsiteX38" fmla="*/ 240824 w 608979"/>
              <a:gd name="connsiteY38" fmla="*/ 441863 h 441863"/>
              <a:gd name="connsiteX39" fmla="*/ 222587 w 608979"/>
              <a:gd name="connsiteY39" fmla="*/ 358569 h 441863"/>
              <a:gd name="connsiteX40" fmla="*/ 212861 w 608979"/>
              <a:gd name="connsiteY40" fmla="*/ 304689 h 441863"/>
              <a:gd name="connsiteX41" fmla="*/ 203134 w 608979"/>
              <a:gd name="connsiteY41" fmla="*/ 358569 h 441863"/>
              <a:gd name="connsiteX42" fmla="*/ 184897 w 608979"/>
              <a:gd name="connsiteY42" fmla="*/ 441863 h 441863"/>
              <a:gd name="connsiteX43" fmla="*/ 0 w 608979"/>
              <a:gd name="connsiteY43" fmla="*/ 441863 h 441863"/>
              <a:gd name="connsiteX44" fmla="*/ 0 w 608979"/>
              <a:gd name="connsiteY44" fmla="*/ 382007 h 441863"/>
              <a:gd name="connsiteX45" fmla="*/ 15245 w 608979"/>
              <a:gd name="connsiteY45" fmla="*/ 349325 h 441863"/>
              <a:gd name="connsiteX46" fmla="*/ 140005 w 608979"/>
              <a:gd name="connsiteY46" fmla="*/ 269392 h 441863"/>
              <a:gd name="connsiteX47" fmla="*/ 142157 w 608979"/>
              <a:gd name="connsiteY47" fmla="*/ 265937 h 441863"/>
              <a:gd name="connsiteX48" fmla="*/ 142157 w 608979"/>
              <a:gd name="connsiteY48" fmla="*/ 224757 h 441863"/>
              <a:gd name="connsiteX49" fmla="*/ 130092 w 608979"/>
              <a:gd name="connsiteY49" fmla="*/ 191608 h 441863"/>
              <a:gd name="connsiteX50" fmla="*/ 112696 w 608979"/>
              <a:gd name="connsiteY50" fmla="*/ 161633 h 441863"/>
              <a:gd name="connsiteX51" fmla="*/ 119430 w 608979"/>
              <a:gd name="connsiteY51" fmla="*/ 125962 h 441863"/>
              <a:gd name="connsiteX52" fmla="*/ 117747 w 608979"/>
              <a:gd name="connsiteY52" fmla="*/ 118399 h 441863"/>
              <a:gd name="connsiteX53" fmla="*/ 117466 w 608979"/>
              <a:gd name="connsiteY53" fmla="*/ 76658 h 441863"/>
              <a:gd name="connsiteX54" fmla="*/ 141876 w 608979"/>
              <a:gd name="connsiteY54" fmla="*/ 33984 h 441863"/>
              <a:gd name="connsiteX55" fmla="*/ 164509 w 608979"/>
              <a:gd name="connsiteY55" fmla="*/ 15308 h 441863"/>
              <a:gd name="connsiteX56" fmla="*/ 186393 w 608979"/>
              <a:gd name="connsiteY56" fmla="*/ 4103 h 441863"/>
              <a:gd name="connsiteX57" fmla="*/ 206407 w 608979"/>
              <a:gd name="connsiteY57" fmla="*/ 368 h 4418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8979" h="441863">
                <a:moveTo>
                  <a:pt x="515191" y="87293"/>
                </a:moveTo>
                <a:cubicBezTo>
                  <a:pt x="509113" y="87293"/>
                  <a:pt x="504157" y="92241"/>
                  <a:pt x="504157" y="98310"/>
                </a:cubicBezTo>
                <a:cubicBezTo>
                  <a:pt x="504157" y="104472"/>
                  <a:pt x="509113" y="109420"/>
                  <a:pt x="515191" y="109420"/>
                </a:cubicBezTo>
                <a:cubicBezTo>
                  <a:pt x="521363" y="109420"/>
                  <a:pt x="526319" y="104472"/>
                  <a:pt x="526319" y="98310"/>
                </a:cubicBezTo>
                <a:cubicBezTo>
                  <a:pt x="526319" y="92241"/>
                  <a:pt x="521363" y="87293"/>
                  <a:pt x="515191" y="87293"/>
                </a:cubicBezTo>
                <a:close/>
                <a:moveTo>
                  <a:pt x="478162" y="87293"/>
                </a:moveTo>
                <a:cubicBezTo>
                  <a:pt x="472084" y="87293"/>
                  <a:pt x="467129" y="92241"/>
                  <a:pt x="467129" y="98310"/>
                </a:cubicBezTo>
                <a:cubicBezTo>
                  <a:pt x="467129" y="104472"/>
                  <a:pt x="472084" y="109420"/>
                  <a:pt x="478162" y="109420"/>
                </a:cubicBezTo>
                <a:cubicBezTo>
                  <a:pt x="484334" y="109420"/>
                  <a:pt x="489290" y="104472"/>
                  <a:pt x="489290" y="98310"/>
                </a:cubicBezTo>
                <a:cubicBezTo>
                  <a:pt x="489290" y="92241"/>
                  <a:pt x="484334" y="87293"/>
                  <a:pt x="478162" y="87293"/>
                </a:cubicBezTo>
                <a:close/>
                <a:moveTo>
                  <a:pt x="441133" y="87293"/>
                </a:moveTo>
                <a:cubicBezTo>
                  <a:pt x="435056" y="87293"/>
                  <a:pt x="430100" y="92241"/>
                  <a:pt x="430100" y="98310"/>
                </a:cubicBezTo>
                <a:cubicBezTo>
                  <a:pt x="430100" y="104472"/>
                  <a:pt x="435056" y="109420"/>
                  <a:pt x="441133" y="109420"/>
                </a:cubicBezTo>
                <a:cubicBezTo>
                  <a:pt x="447398" y="109420"/>
                  <a:pt x="452354" y="104472"/>
                  <a:pt x="452261" y="98310"/>
                </a:cubicBezTo>
                <a:cubicBezTo>
                  <a:pt x="452261" y="92241"/>
                  <a:pt x="447305" y="87293"/>
                  <a:pt x="441133" y="87293"/>
                </a:cubicBezTo>
                <a:close/>
                <a:moveTo>
                  <a:pt x="437300" y="8309"/>
                </a:moveTo>
                <a:lnTo>
                  <a:pt x="518932" y="8309"/>
                </a:lnTo>
                <a:cubicBezTo>
                  <a:pt x="568677" y="8309"/>
                  <a:pt x="608979" y="48548"/>
                  <a:pt x="608979" y="98216"/>
                </a:cubicBezTo>
                <a:cubicBezTo>
                  <a:pt x="608979" y="147885"/>
                  <a:pt x="568677" y="188124"/>
                  <a:pt x="518932" y="188124"/>
                </a:cubicBezTo>
                <a:lnTo>
                  <a:pt x="457871" y="188124"/>
                </a:lnTo>
                <a:lnTo>
                  <a:pt x="416448" y="229390"/>
                </a:lnTo>
                <a:cubicBezTo>
                  <a:pt x="413736" y="232284"/>
                  <a:pt x="408873" y="230323"/>
                  <a:pt x="408873" y="226309"/>
                </a:cubicBezTo>
                <a:lnTo>
                  <a:pt x="408873" y="183456"/>
                </a:lnTo>
                <a:cubicBezTo>
                  <a:pt x="373060" y="171506"/>
                  <a:pt x="347252" y="137895"/>
                  <a:pt x="347252" y="98216"/>
                </a:cubicBezTo>
                <a:cubicBezTo>
                  <a:pt x="347252" y="48548"/>
                  <a:pt x="387554" y="8309"/>
                  <a:pt x="437300" y="8309"/>
                </a:cubicBezTo>
                <a:close/>
                <a:moveTo>
                  <a:pt x="206407" y="368"/>
                </a:moveTo>
                <a:cubicBezTo>
                  <a:pt x="228105" y="-1500"/>
                  <a:pt x="244565" y="4009"/>
                  <a:pt x="256349" y="10919"/>
                </a:cubicBezTo>
                <a:cubicBezTo>
                  <a:pt x="273932" y="20818"/>
                  <a:pt x="280666" y="33611"/>
                  <a:pt x="280666" y="33611"/>
                </a:cubicBezTo>
                <a:cubicBezTo>
                  <a:pt x="280666" y="33611"/>
                  <a:pt x="321255" y="36505"/>
                  <a:pt x="307507" y="118492"/>
                </a:cubicBezTo>
                <a:cubicBezTo>
                  <a:pt x="307133" y="121013"/>
                  <a:pt x="306478" y="123628"/>
                  <a:pt x="305730" y="126149"/>
                </a:cubicBezTo>
                <a:cubicBezTo>
                  <a:pt x="313399" y="126149"/>
                  <a:pt x="321348" y="132125"/>
                  <a:pt x="312838" y="161820"/>
                </a:cubicBezTo>
                <a:cubicBezTo>
                  <a:pt x="306291" y="184978"/>
                  <a:pt x="300118" y="191514"/>
                  <a:pt x="295536" y="191888"/>
                </a:cubicBezTo>
                <a:cubicBezTo>
                  <a:pt x="293946" y="202440"/>
                  <a:pt x="289831" y="214019"/>
                  <a:pt x="283471" y="224944"/>
                </a:cubicBezTo>
                <a:lnTo>
                  <a:pt x="283471" y="266311"/>
                </a:lnTo>
                <a:cubicBezTo>
                  <a:pt x="283471" y="267805"/>
                  <a:pt x="284219" y="269205"/>
                  <a:pt x="285529" y="269766"/>
                </a:cubicBezTo>
                <a:cubicBezTo>
                  <a:pt x="297500" y="275555"/>
                  <a:pt x="356139" y="305156"/>
                  <a:pt x="410383" y="349698"/>
                </a:cubicBezTo>
                <a:cubicBezTo>
                  <a:pt x="420110" y="357729"/>
                  <a:pt x="425721" y="369775"/>
                  <a:pt x="425721" y="382007"/>
                </a:cubicBezTo>
                <a:lnTo>
                  <a:pt x="425721" y="441863"/>
                </a:lnTo>
                <a:lnTo>
                  <a:pt x="240824" y="441863"/>
                </a:lnTo>
                <a:lnTo>
                  <a:pt x="222587" y="358569"/>
                </a:lnTo>
                <a:cubicBezTo>
                  <a:pt x="259342" y="307117"/>
                  <a:pt x="219688" y="304689"/>
                  <a:pt x="212861" y="304689"/>
                </a:cubicBezTo>
                <a:cubicBezTo>
                  <a:pt x="205846" y="304689"/>
                  <a:pt x="166192" y="307117"/>
                  <a:pt x="203134" y="358569"/>
                </a:cubicBezTo>
                <a:lnTo>
                  <a:pt x="184897" y="441863"/>
                </a:lnTo>
                <a:lnTo>
                  <a:pt x="0" y="441863"/>
                </a:lnTo>
                <a:lnTo>
                  <a:pt x="0" y="382007"/>
                </a:lnTo>
                <a:cubicBezTo>
                  <a:pt x="0" y="369401"/>
                  <a:pt x="5518" y="357355"/>
                  <a:pt x="15245" y="349325"/>
                </a:cubicBezTo>
                <a:cubicBezTo>
                  <a:pt x="69582" y="304783"/>
                  <a:pt x="128221" y="275275"/>
                  <a:pt x="140005" y="269392"/>
                </a:cubicBezTo>
                <a:cubicBezTo>
                  <a:pt x="141315" y="268832"/>
                  <a:pt x="142157" y="267431"/>
                  <a:pt x="142157" y="265937"/>
                </a:cubicBezTo>
                <a:lnTo>
                  <a:pt x="142157" y="224757"/>
                </a:lnTo>
                <a:cubicBezTo>
                  <a:pt x="135797" y="213645"/>
                  <a:pt x="131682" y="202066"/>
                  <a:pt x="130092" y="191608"/>
                </a:cubicBezTo>
                <a:cubicBezTo>
                  <a:pt x="125416" y="191234"/>
                  <a:pt x="119337" y="184791"/>
                  <a:pt x="112696" y="161633"/>
                </a:cubicBezTo>
                <a:cubicBezTo>
                  <a:pt x="104373" y="132312"/>
                  <a:pt x="111855" y="126149"/>
                  <a:pt x="119430" y="125962"/>
                </a:cubicBezTo>
                <a:cubicBezTo>
                  <a:pt x="118869" y="123534"/>
                  <a:pt x="118214" y="120920"/>
                  <a:pt x="117747" y="118399"/>
                </a:cubicBezTo>
                <a:cubicBezTo>
                  <a:pt x="114754" y="103551"/>
                  <a:pt x="114006" y="89918"/>
                  <a:pt x="117466" y="76658"/>
                </a:cubicBezTo>
                <a:cubicBezTo>
                  <a:pt x="121675" y="59010"/>
                  <a:pt x="131214" y="44909"/>
                  <a:pt x="141876" y="33984"/>
                </a:cubicBezTo>
                <a:cubicBezTo>
                  <a:pt x="148610" y="26794"/>
                  <a:pt x="156372" y="20444"/>
                  <a:pt x="164509" y="15308"/>
                </a:cubicBezTo>
                <a:cubicBezTo>
                  <a:pt x="171055" y="10733"/>
                  <a:pt x="178444" y="6811"/>
                  <a:pt x="186393" y="4103"/>
                </a:cubicBezTo>
                <a:cubicBezTo>
                  <a:pt x="192659" y="2142"/>
                  <a:pt x="199393" y="741"/>
                  <a:pt x="206407" y="368"/>
                </a:cubicBezTo>
                <a:close/>
              </a:path>
            </a:pathLst>
          </a:custGeom>
          <a:solidFill>
            <a:schemeClr val="accent3"/>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微软雅黑" panose="020b0503020204020204" pitchFamily="34" charset="-122"/>
              <a:ea typeface="微软雅黑" panose="020b0503020204020204" pitchFamily="34" charset="-122"/>
            </a:endParaRPr>
          </a:p>
        </p:txBody>
      </p:sp>
      <p:sp>
        <p:nvSpPr>
          <p:cNvPr id="27" name="文本框 63"/>
          <p:cNvSpPr txBox="1"/>
          <p:nvPr>
            <p:custDataLst>
              <p:tags r:id="rId18"/>
            </p:custDataLst>
          </p:nvPr>
        </p:nvSpPr>
        <p:spPr>
          <a:xfrm>
            <a:off x="1095158" y="4594203"/>
            <a:ext cx="1255777" cy="337971"/>
          </a:xfrm>
          <a:prstGeom prst="rect">
            <a:avLst/>
          </a:prstGeom>
          <a:noFill/>
        </p:spPr>
        <p:txBody>
          <a:bodyPr wrap="square"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a:solidFill>
                  <a:schemeClr val="tx1">
                    <a:lumMod val="65000"/>
                    <a:lumOff val="35000"/>
                  </a:schemeClr>
                </a:solidFill>
                <a:latin typeface="微软雅黑" panose="020b0503020204020204" pitchFamily="34" charset="-122"/>
                <a:ea typeface="微软雅黑" panose="020b0503020204020204" pitchFamily="34" charset="-122"/>
              </a:rPr>
              <a:t>利他</a:t>
            </a:r>
            <a:endParaRPr lang="zh-CN" altLang="en-US" sz="2000" b="1" spc="300">
              <a:solidFill>
                <a:schemeClr val="tx1">
                  <a:lumMod val="65000"/>
                  <a:lumOff val="35000"/>
                </a:schemeClr>
              </a:solidFill>
              <a:latin typeface="微软雅黑" panose="020b0503020204020204" pitchFamily="34" charset="-122"/>
              <a:ea typeface="微软雅黑" panose="020b0503020204020204" pitchFamily="34" charset="-122"/>
            </a:endParaRPr>
          </a:p>
        </p:txBody>
      </p:sp>
      <p:sp>
        <p:nvSpPr>
          <p:cNvPr id="28" name="boss-with-tie_81303"/>
          <p:cNvSpPr>
            <a:spLocks noChangeAspect="1"/>
          </p:cNvSpPr>
          <p:nvPr>
            <p:custDataLst>
              <p:tags r:id="rId19"/>
            </p:custDataLst>
          </p:nvPr>
        </p:nvSpPr>
        <p:spPr bwMode="auto">
          <a:xfrm>
            <a:off x="1541283" y="4355061"/>
            <a:ext cx="267007" cy="294444"/>
          </a:xfrm>
          <a:custGeom>
            <a:gdLst>
              <a:gd name="T0" fmla="*/ 4729 w 4950"/>
              <a:gd name="T1" fmla="*/ 4345 h 5467"/>
              <a:gd name="T2" fmla="*/ 4092 w 4950"/>
              <a:gd name="T3" fmla="*/ 1833 h 5467"/>
              <a:gd name="T4" fmla="*/ 4377 w 4950"/>
              <a:gd name="T5" fmla="*/ 1164 h 5467"/>
              <a:gd name="T6" fmla="*/ 4712 w 4950"/>
              <a:gd name="T7" fmla="*/ 540 h 5467"/>
              <a:gd name="T8" fmla="*/ 4087 w 4950"/>
              <a:gd name="T9" fmla="*/ 0 h 5467"/>
              <a:gd name="T10" fmla="*/ 3608 w 4950"/>
              <a:gd name="T11" fmla="*/ 394 h 5467"/>
              <a:gd name="T12" fmla="*/ 3448 w 4950"/>
              <a:gd name="T13" fmla="*/ 367 h 5467"/>
              <a:gd name="T14" fmla="*/ 1554 w 4950"/>
              <a:gd name="T15" fmla="*/ 2064 h 5467"/>
              <a:gd name="T16" fmla="*/ 1300 w 4950"/>
              <a:gd name="T17" fmla="*/ 2702 h 5467"/>
              <a:gd name="T18" fmla="*/ 1300 w 4950"/>
              <a:gd name="T19" fmla="*/ 3375 h 5467"/>
              <a:gd name="T20" fmla="*/ 1733 w 4950"/>
              <a:gd name="T21" fmla="*/ 3611 h 5467"/>
              <a:gd name="T22" fmla="*/ 2211 w 4950"/>
              <a:gd name="T23" fmla="*/ 3329 h 5467"/>
              <a:gd name="T24" fmla="*/ 2708 w 4950"/>
              <a:gd name="T25" fmla="*/ 3218 h 5467"/>
              <a:gd name="T26" fmla="*/ 3134 w 4950"/>
              <a:gd name="T27" fmla="*/ 2918 h 5467"/>
              <a:gd name="T28" fmla="*/ 2626 w 4950"/>
              <a:gd name="T29" fmla="*/ 4345 h 5467"/>
              <a:gd name="T30" fmla="*/ 719 w 4950"/>
              <a:gd name="T31" fmla="*/ 4156 h 5467"/>
              <a:gd name="T32" fmla="*/ 2578 w 4950"/>
              <a:gd name="T33" fmla="*/ 3952 h 5467"/>
              <a:gd name="T34" fmla="*/ 220 w 4950"/>
              <a:gd name="T35" fmla="*/ 3748 h 5467"/>
              <a:gd name="T36" fmla="*/ 77 w 4950"/>
              <a:gd name="T37" fmla="*/ 4097 h 5467"/>
              <a:gd name="T38" fmla="*/ 647 w 4950"/>
              <a:gd name="T39" fmla="*/ 5263 h 5467"/>
              <a:gd name="T40" fmla="*/ 4746 w 4950"/>
              <a:gd name="T41" fmla="*/ 5467 h 5467"/>
              <a:gd name="T42" fmla="*/ 4950 w 4950"/>
              <a:gd name="T43" fmla="*/ 4549 h 5467"/>
              <a:gd name="T44" fmla="*/ 1639 w 4950"/>
              <a:gd name="T45" fmla="*/ 5059 h 5467"/>
              <a:gd name="T46" fmla="*/ 2956 w 4950"/>
              <a:gd name="T47" fmla="*/ 4753 h 5467"/>
              <a:gd name="T48" fmla="*/ 1639 w 4950"/>
              <a:gd name="T49" fmla="*/ 5059 h 5467"/>
              <a:gd name="T50" fmla="*/ 1781 w 4950"/>
              <a:gd name="T51" fmla="*/ 3183 h 5467"/>
              <a:gd name="T52" fmla="*/ 1685 w 4950"/>
              <a:gd name="T53" fmla="*/ 3183 h 5467"/>
              <a:gd name="T54" fmla="*/ 1568 w 4950"/>
              <a:gd name="T55" fmla="*/ 3039 h 5467"/>
              <a:gd name="T56" fmla="*/ 1698 w 4950"/>
              <a:gd name="T57" fmla="*/ 2881 h 5467"/>
              <a:gd name="T58" fmla="*/ 1781 w 4950"/>
              <a:gd name="T59" fmla="*/ 3183 h 5467"/>
              <a:gd name="T60" fmla="*/ 2801 w 4950"/>
              <a:gd name="T61" fmla="*/ 2547 h 5467"/>
              <a:gd name="T62" fmla="*/ 2371 w 4950"/>
              <a:gd name="T63" fmla="*/ 2949 h 5467"/>
              <a:gd name="T64" fmla="*/ 1842 w 4950"/>
              <a:gd name="T65" fmla="*/ 2448 h 5467"/>
              <a:gd name="T66" fmla="*/ 3400 w 4950"/>
              <a:gd name="T67" fmla="*/ 794 h 5467"/>
              <a:gd name="T68" fmla="*/ 3496 w 4950"/>
              <a:gd name="T69" fmla="*/ 794 h 5467"/>
              <a:gd name="T70" fmla="*/ 3664 w 4950"/>
              <a:gd name="T71" fmla="*/ 963 h 5467"/>
              <a:gd name="T72" fmla="*/ 3785 w 4950"/>
              <a:gd name="T73" fmla="*/ 1083 h 5467"/>
              <a:gd name="T74" fmla="*/ 3855 w 4950"/>
              <a:gd name="T75" fmla="*/ 1153 h 5467"/>
              <a:gd name="T76" fmla="*/ 3977 w 4950"/>
              <a:gd name="T77" fmla="*/ 1371 h 5467"/>
              <a:gd name="T78" fmla="*/ 3487 w 4950"/>
              <a:gd name="T79" fmla="*/ 1522 h 5467"/>
              <a:gd name="T80" fmla="*/ 3722 w 4950"/>
              <a:gd name="T81" fmla="*/ 4929 h 5467"/>
              <a:gd name="T82" fmla="*/ 3722 w 4950"/>
              <a:gd name="T83" fmla="*/ 4155 h 5467"/>
              <a:gd name="T84" fmla="*/ 3722 w 4950"/>
              <a:gd name="T85" fmla="*/ 4929 h 5467"/>
              <a:gd name="T86" fmla="*/ 4325 w 4950"/>
              <a:gd name="T87" fmla="*/ 5059 h 5467"/>
              <a:gd name="T88" fmla="*/ 4542 w 4950"/>
              <a:gd name="T89" fmla="*/ 4753 h 5467"/>
              <a:gd name="T90" fmla="*/ 4542 w 4950"/>
              <a:gd name="T91" fmla="*/ 5059 h 54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950" h="5467">
                <a:moveTo>
                  <a:pt x="4746" y="4345"/>
                </a:moveTo>
                <a:lnTo>
                  <a:pt x="4729" y="4345"/>
                </a:lnTo>
                <a:cubicBezTo>
                  <a:pt x="4871" y="3179"/>
                  <a:pt x="4492" y="2471"/>
                  <a:pt x="4216" y="2124"/>
                </a:cubicBezTo>
                <a:cubicBezTo>
                  <a:pt x="4196" y="2016"/>
                  <a:pt x="4153" y="1918"/>
                  <a:pt x="4092" y="1833"/>
                </a:cubicBezTo>
                <a:lnTo>
                  <a:pt x="4265" y="1660"/>
                </a:lnTo>
                <a:cubicBezTo>
                  <a:pt x="4399" y="1526"/>
                  <a:pt x="4437" y="1331"/>
                  <a:pt x="4377" y="1164"/>
                </a:cubicBezTo>
                <a:lnTo>
                  <a:pt x="4712" y="829"/>
                </a:lnTo>
                <a:cubicBezTo>
                  <a:pt x="4791" y="749"/>
                  <a:pt x="4791" y="620"/>
                  <a:pt x="4712" y="540"/>
                </a:cubicBezTo>
                <a:lnTo>
                  <a:pt x="4231" y="60"/>
                </a:lnTo>
                <a:cubicBezTo>
                  <a:pt x="4193" y="21"/>
                  <a:pt x="4141" y="0"/>
                  <a:pt x="4087" y="0"/>
                </a:cubicBezTo>
                <a:cubicBezTo>
                  <a:pt x="4033" y="0"/>
                  <a:pt x="3981" y="21"/>
                  <a:pt x="3942" y="60"/>
                </a:cubicBezTo>
                <a:lnTo>
                  <a:pt x="3608" y="394"/>
                </a:lnTo>
                <a:cubicBezTo>
                  <a:pt x="3557" y="376"/>
                  <a:pt x="3503" y="367"/>
                  <a:pt x="3448" y="367"/>
                </a:cubicBezTo>
                <a:lnTo>
                  <a:pt x="3448" y="367"/>
                </a:lnTo>
                <a:cubicBezTo>
                  <a:pt x="3321" y="367"/>
                  <a:pt x="3201" y="416"/>
                  <a:pt x="3112" y="506"/>
                </a:cubicBezTo>
                <a:lnTo>
                  <a:pt x="1554" y="2064"/>
                </a:lnTo>
                <a:cubicBezTo>
                  <a:pt x="1420" y="2198"/>
                  <a:pt x="1383" y="2392"/>
                  <a:pt x="1442" y="2560"/>
                </a:cubicBezTo>
                <a:lnTo>
                  <a:pt x="1300" y="2702"/>
                </a:lnTo>
                <a:cubicBezTo>
                  <a:pt x="1210" y="2792"/>
                  <a:pt x="1161" y="2912"/>
                  <a:pt x="1161" y="3039"/>
                </a:cubicBezTo>
                <a:cubicBezTo>
                  <a:pt x="1161" y="3166"/>
                  <a:pt x="1210" y="3285"/>
                  <a:pt x="1300" y="3375"/>
                </a:cubicBezTo>
                <a:lnTo>
                  <a:pt x="1396" y="3471"/>
                </a:lnTo>
                <a:cubicBezTo>
                  <a:pt x="1486" y="3561"/>
                  <a:pt x="1605" y="3611"/>
                  <a:pt x="1733" y="3611"/>
                </a:cubicBezTo>
                <a:cubicBezTo>
                  <a:pt x="1860" y="3611"/>
                  <a:pt x="1979" y="3561"/>
                  <a:pt x="2069" y="3471"/>
                </a:cubicBezTo>
                <a:lnTo>
                  <a:pt x="2211" y="3329"/>
                </a:lnTo>
                <a:cubicBezTo>
                  <a:pt x="2262" y="3348"/>
                  <a:pt x="2316" y="3357"/>
                  <a:pt x="2371" y="3357"/>
                </a:cubicBezTo>
                <a:cubicBezTo>
                  <a:pt x="2498" y="3357"/>
                  <a:pt x="2618" y="3307"/>
                  <a:pt x="2708" y="3218"/>
                </a:cubicBezTo>
                <a:lnTo>
                  <a:pt x="3056" y="2869"/>
                </a:lnTo>
                <a:cubicBezTo>
                  <a:pt x="3081" y="2887"/>
                  <a:pt x="3107" y="2903"/>
                  <a:pt x="3134" y="2918"/>
                </a:cubicBezTo>
                <a:cubicBezTo>
                  <a:pt x="3219" y="3256"/>
                  <a:pt x="3161" y="3596"/>
                  <a:pt x="2961" y="3930"/>
                </a:cubicBezTo>
                <a:cubicBezTo>
                  <a:pt x="2841" y="4131"/>
                  <a:pt x="2700" y="4276"/>
                  <a:pt x="2626" y="4345"/>
                </a:cubicBezTo>
                <a:lnTo>
                  <a:pt x="912" y="4345"/>
                </a:lnTo>
                <a:lnTo>
                  <a:pt x="719" y="4156"/>
                </a:lnTo>
                <a:lnTo>
                  <a:pt x="2374" y="4156"/>
                </a:lnTo>
                <a:cubicBezTo>
                  <a:pt x="2487" y="4156"/>
                  <a:pt x="2578" y="4064"/>
                  <a:pt x="2578" y="3952"/>
                </a:cubicBezTo>
                <a:cubicBezTo>
                  <a:pt x="2578" y="3839"/>
                  <a:pt x="2487" y="3748"/>
                  <a:pt x="2374" y="3748"/>
                </a:cubicBezTo>
                <a:lnTo>
                  <a:pt x="220" y="3748"/>
                </a:lnTo>
                <a:cubicBezTo>
                  <a:pt x="137" y="3748"/>
                  <a:pt x="63" y="3798"/>
                  <a:pt x="32" y="3874"/>
                </a:cubicBezTo>
                <a:cubicBezTo>
                  <a:pt x="0" y="3951"/>
                  <a:pt x="18" y="4039"/>
                  <a:pt x="77" y="4097"/>
                </a:cubicBezTo>
                <a:lnTo>
                  <a:pt x="647" y="4656"/>
                </a:lnTo>
                <a:lnTo>
                  <a:pt x="647" y="5263"/>
                </a:lnTo>
                <a:cubicBezTo>
                  <a:pt x="647" y="5375"/>
                  <a:pt x="738" y="5467"/>
                  <a:pt x="851" y="5467"/>
                </a:cubicBezTo>
                <a:lnTo>
                  <a:pt x="4746" y="5467"/>
                </a:lnTo>
                <a:cubicBezTo>
                  <a:pt x="4859" y="5467"/>
                  <a:pt x="4950" y="5375"/>
                  <a:pt x="4950" y="5263"/>
                </a:cubicBezTo>
                <a:lnTo>
                  <a:pt x="4950" y="4549"/>
                </a:lnTo>
                <a:cubicBezTo>
                  <a:pt x="4950" y="4436"/>
                  <a:pt x="4859" y="4345"/>
                  <a:pt x="4746" y="4345"/>
                </a:cubicBezTo>
                <a:close/>
                <a:moveTo>
                  <a:pt x="1639" y="5059"/>
                </a:moveTo>
                <a:lnTo>
                  <a:pt x="1327" y="4753"/>
                </a:lnTo>
                <a:lnTo>
                  <a:pt x="2956" y="4753"/>
                </a:lnTo>
                <a:cubicBezTo>
                  <a:pt x="2987" y="4867"/>
                  <a:pt x="3043" y="4971"/>
                  <a:pt x="3118" y="5059"/>
                </a:cubicBezTo>
                <a:lnTo>
                  <a:pt x="1639" y="5059"/>
                </a:lnTo>
                <a:lnTo>
                  <a:pt x="1639" y="5059"/>
                </a:lnTo>
                <a:close/>
                <a:moveTo>
                  <a:pt x="1781" y="3183"/>
                </a:moveTo>
                <a:cubicBezTo>
                  <a:pt x="1763" y="3200"/>
                  <a:pt x="1743" y="3203"/>
                  <a:pt x="1733" y="3203"/>
                </a:cubicBezTo>
                <a:cubicBezTo>
                  <a:pt x="1722" y="3203"/>
                  <a:pt x="1702" y="3200"/>
                  <a:pt x="1685" y="3183"/>
                </a:cubicBezTo>
                <a:lnTo>
                  <a:pt x="1588" y="3087"/>
                </a:lnTo>
                <a:cubicBezTo>
                  <a:pt x="1571" y="3070"/>
                  <a:pt x="1568" y="3049"/>
                  <a:pt x="1568" y="3039"/>
                </a:cubicBezTo>
                <a:cubicBezTo>
                  <a:pt x="1568" y="3028"/>
                  <a:pt x="1571" y="3008"/>
                  <a:pt x="1588" y="2991"/>
                </a:cubicBezTo>
                <a:lnTo>
                  <a:pt x="1698" y="2881"/>
                </a:lnTo>
                <a:lnTo>
                  <a:pt x="1890" y="3073"/>
                </a:lnTo>
                <a:lnTo>
                  <a:pt x="1781" y="3183"/>
                </a:lnTo>
                <a:close/>
                <a:moveTo>
                  <a:pt x="2745" y="2264"/>
                </a:moveTo>
                <a:cubicBezTo>
                  <a:pt x="2745" y="2363"/>
                  <a:pt x="2765" y="2459"/>
                  <a:pt x="2801" y="2547"/>
                </a:cubicBezTo>
                <a:lnTo>
                  <a:pt x="2419" y="2929"/>
                </a:lnTo>
                <a:cubicBezTo>
                  <a:pt x="2402" y="2946"/>
                  <a:pt x="2382" y="2949"/>
                  <a:pt x="2371" y="2949"/>
                </a:cubicBezTo>
                <a:cubicBezTo>
                  <a:pt x="2361" y="2949"/>
                  <a:pt x="2340" y="2946"/>
                  <a:pt x="2323" y="2929"/>
                </a:cubicBezTo>
                <a:lnTo>
                  <a:pt x="1842" y="2448"/>
                </a:lnTo>
                <a:cubicBezTo>
                  <a:pt x="1816" y="2422"/>
                  <a:pt x="1816" y="2379"/>
                  <a:pt x="1842" y="2352"/>
                </a:cubicBezTo>
                <a:lnTo>
                  <a:pt x="3400" y="794"/>
                </a:lnTo>
                <a:cubicBezTo>
                  <a:pt x="3417" y="777"/>
                  <a:pt x="3438" y="775"/>
                  <a:pt x="3448" y="775"/>
                </a:cubicBezTo>
                <a:cubicBezTo>
                  <a:pt x="3459" y="775"/>
                  <a:pt x="3479" y="777"/>
                  <a:pt x="3496" y="794"/>
                </a:cubicBezTo>
                <a:lnTo>
                  <a:pt x="3618" y="917"/>
                </a:lnTo>
                <a:cubicBezTo>
                  <a:pt x="3634" y="933"/>
                  <a:pt x="3649" y="948"/>
                  <a:pt x="3664" y="963"/>
                </a:cubicBezTo>
                <a:cubicBezTo>
                  <a:pt x="3671" y="970"/>
                  <a:pt x="3679" y="977"/>
                  <a:pt x="3687" y="985"/>
                </a:cubicBezTo>
                <a:lnTo>
                  <a:pt x="3785" y="1083"/>
                </a:lnTo>
                <a:cubicBezTo>
                  <a:pt x="3793" y="1091"/>
                  <a:pt x="3801" y="1099"/>
                  <a:pt x="3809" y="1107"/>
                </a:cubicBezTo>
                <a:cubicBezTo>
                  <a:pt x="3823" y="1122"/>
                  <a:pt x="3839" y="1138"/>
                  <a:pt x="3855" y="1153"/>
                </a:cubicBezTo>
                <a:lnTo>
                  <a:pt x="3977" y="1275"/>
                </a:lnTo>
                <a:cubicBezTo>
                  <a:pt x="4003" y="1302"/>
                  <a:pt x="4003" y="1345"/>
                  <a:pt x="3977" y="1371"/>
                </a:cubicBezTo>
                <a:lnTo>
                  <a:pt x="3771" y="1578"/>
                </a:lnTo>
                <a:cubicBezTo>
                  <a:pt x="3683" y="1542"/>
                  <a:pt x="3587" y="1522"/>
                  <a:pt x="3487" y="1522"/>
                </a:cubicBezTo>
                <a:cubicBezTo>
                  <a:pt x="3078" y="1522"/>
                  <a:pt x="2745" y="1855"/>
                  <a:pt x="2745" y="2264"/>
                </a:cubicBezTo>
                <a:close/>
                <a:moveTo>
                  <a:pt x="3722" y="4929"/>
                </a:moveTo>
                <a:cubicBezTo>
                  <a:pt x="3508" y="4929"/>
                  <a:pt x="3335" y="4756"/>
                  <a:pt x="3335" y="4542"/>
                </a:cubicBezTo>
                <a:cubicBezTo>
                  <a:pt x="3335" y="4329"/>
                  <a:pt x="3508" y="4155"/>
                  <a:pt x="3722" y="4155"/>
                </a:cubicBezTo>
                <a:cubicBezTo>
                  <a:pt x="3935" y="4155"/>
                  <a:pt x="4109" y="4329"/>
                  <a:pt x="4109" y="4542"/>
                </a:cubicBezTo>
                <a:cubicBezTo>
                  <a:pt x="4109" y="4756"/>
                  <a:pt x="3935" y="4929"/>
                  <a:pt x="3722" y="4929"/>
                </a:cubicBezTo>
                <a:close/>
                <a:moveTo>
                  <a:pt x="4542" y="5059"/>
                </a:moveTo>
                <a:lnTo>
                  <a:pt x="4325" y="5059"/>
                </a:lnTo>
                <a:cubicBezTo>
                  <a:pt x="4400" y="4971"/>
                  <a:pt x="4457" y="4867"/>
                  <a:pt x="4488" y="4753"/>
                </a:cubicBezTo>
                <a:lnTo>
                  <a:pt x="4542" y="4753"/>
                </a:lnTo>
                <a:lnTo>
                  <a:pt x="4542" y="5059"/>
                </a:lnTo>
                <a:lnTo>
                  <a:pt x="4542" y="5059"/>
                </a:lnTo>
                <a:close/>
              </a:path>
            </a:pathLst>
          </a:custGeom>
          <a:solidFill>
            <a:schemeClr val="accent4"/>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微软雅黑" panose="020b0503020204020204" pitchFamily="34" charset="-122"/>
              <a:ea typeface="微软雅黑" panose="020b0503020204020204" pitchFamily="34" charset="-122"/>
            </a:endParaRPr>
          </a:p>
        </p:txBody>
      </p:sp>
      <p:sp>
        <p:nvSpPr>
          <p:cNvPr id="29" name="文本框 28"/>
          <p:cNvSpPr txBox="1"/>
          <p:nvPr/>
        </p:nvSpPr>
        <p:spPr>
          <a:xfrm>
            <a:off x="6398895" y="2275840"/>
            <a:ext cx="506222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charset="0"/>
              <a:buChar char="l"/>
            </a:pPr>
            <a:r>
              <a:rPr lang="zh-CN" altLang="en-US" sz="1600">
                <a:solidFill>
                  <a:schemeClr val="tx1">
                    <a:lumMod val="85000"/>
                    <a:lumOff val="15000"/>
                  </a:schemeClr>
                </a:solidFill>
              </a:rPr>
              <a:t>拒绝客服式电话回访</a:t>
            </a:r>
            <a:endParaRPr lang="zh-CN" altLang="en-US" sz="1600">
              <a:solidFill>
                <a:schemeClr val="tx1">
                  <a:lumMod val="85000"/>
                  <a:lumOff val="15000"/>
                </a:schemeClr>
              </a:solidFill>
            </a:endParaRPr>
          </a:p>
        </p:txBody>
      </p:sp>
      <p:sp>
        <p:nvSpPr>
          <p:cNvPr id="30" name="文本框 29"/>
          <p:cNvSpPr txBox="1"/>
          <p:nvPr/>
        </p:nvSpPr>
        <p:spPr>
          <a:xfrm>
            <a:off x="6398895" y="2980690"/>
            <a:ext cx="506222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charset="0"/>
              <a:buChar char="l"/>
            </a:pPr>
            <a:r>
              <a:rPr lang="zh-CN" altLang="en-US" sz="1600">
                <a:solidFill>
                  <a:schemeClr val="tx1">
                    <a:lumMod val="85000"/>
                    <a:lumOff val="15000"/>
                  </a:schemeClr>
                </a:solidFill>
              </a:rPr>
              <a:t>先</a:t>
            </a:r>
            <a:r>
              <a:rPr lang="en-US" altLang="zh-CN" sz="1600">
                <a:solidFill>
                  <a:schemeClr val="tx1">
                    <a:lumMod val="85000"/>
                    <a:lumOff val="15000"/>
                  </a:schemeClr>
                </a:solidFill>
              </a:rPr>
              <a:t>“</a:t>
            </a:r>
            <a:r>
              <a:rPr lang="zh-CN" altLang="en-US" sz="1600">
                <a:solidFill>
                  <a:schemeClr val="tx1">
                    <a:lumMod val="85000"/>
                    <a:lumOff val="15000"/>
                  </a:schemeClr>
                </a:solidFill>
              </a:rPr>
              <a:t>道歉式</a:t>
            </a:r>
            <a:r>
              <a:rPr lang="en-US" altLang="zh-CN" sz="1600">
                <a:solidFill>
                  <a:schemeClr val="tx1">
                    <a:lumMod val="85000"/>
                    <a:lumOff val="15000"/>
                  </a:schemeClr>
                </a:solidFill>
              </a:rPr>
              <a:t>”</a:t>
            </a:r>
            <a:r>
              <a:rPr lang="zh-CN" altLang="en-US" sz="1600">
                <a:solidFill>
                  <a:schemeClr val="tx1">
                    <a:lumMod val="85000"/>
                    <a:lumOff val="15000"/>
                  </a:schemeClr>
                </a:solidFill>
              </a:rPr>
              <a:t>开场</a:t>
            </a:r>
            <a:endParaRPr lang="zh-CN" altLang="en-US" sz="1600">
              <a:solidFill>
                <a:schemeClr val="tx1">
                  <a:lumMod val="85000"/>
                  <a:lumOff val="15000"/>
                </a:schemeClr>
              </a:solidFill>
            </a:endParaRPr>
          </a:p>
        </p:txBody>
      </p:sp>
      <p:sp>
        <p:nvSpPr>
          <p:cNvPr id="31" name="文本框 30"/>
          <p:cNvSpPr txBox="1"/>
          <p:nvPr/>
        </p:nvSpPr>
        <p:spPr>
          <a:xfrm>
            <a:off x="6398895" y="3685540"/>
            <a:ext cx="506222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charset="0"/>
              <a:buChar char="l"/>
            </a:pPr>
            <a:r>
              <a:rPr lang="zh-CN" altLang="en-US" sz="1600">
                <a:solidFill>
                  <a:schemeClr val="tx1">
                    <a:lumMod val="85000"/>
                    <a:lumOff val="15000"/>
                  </a:schemeClr>
                </a:solidFill>
              </a:rPr>
              <a:t>感谢式开场</a:t>
            </a:r>
            <a:endParaRPr lang="zh-CN" altLang="en-US" sz="1600">
              <a:solidFill>
                <a:schemeClr val="tx1">
                  <a:lumMod val="85000"/>
                  <a:lumOff val="15000"/>
                </a:schemeClr>
              </a:solidFill>
            </a:endParaRPr>
          </a:p>
        </p:txBody>
      </p:sp>
      <p:sp>
        <p:nvSpPr>
          <p:cNvPr id="32" name="文本框 31"/>
          <p:cNvSpPr txBox="1"/>
          <p:nvPr/>
        </p:nvSpPr>
        <p:spPr>
          <a:xfrm>
            <a:off x="6398895" y="4390390"/>
            <a:ext cx="506222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charset="0"/>
              <a:buChar char="l"/>
            </a:pPr>
            <a:r>
              <a:rPr lang="zh-CN" altLang="en-US" sz="1600">
                <a:solidFill>
                  <a:schemeClr val="tx1">
                    <a:lumMod val="85000"/>
                    <a:lumOff val="15000"/>
                  </a:schemeClr>
                </a:solidFill>
              </a:rPr>
              <a:t>您好，我是</a:t>
            </a:r>
            <a:r>
              <a:rPr lang="en-US" altLang="zh-CN" sz="1600">
                <a:solidFill>
                  <a:schemeClr val="tx1">
                    <a:lumMod val="85000"/>
                    <a:lumOff val="15000"/>
                  </a:schemeClr>
                </a:solidFill>
              </a:rPr>
              <a:t>······</a:t>
            </a:r>
            <a:r>
              <a:rPr lang="zh-CN" altLang="en-US" sz="1600">
                <a:solidFill>
                  <a:schemeClr val="tx1">
                    <a:lumMod val="85000"/>
                    <a:lumOff val="15000"/>
                  </a:schemeClr>
                </a:solidFill>
              </a:rPr>
              <a:t>您还记得我吗</a:t>
            </a:r>
            <a:endParaRPr lang="zh-CN" altLang="en-US" sz="1600">
              <a:solidFill>
                <a:schemeClr val="tx1">
                  <a:lumMod val="85000"/>
                  <a:lumOff val="15000"/>
                </a:schemeClr>
              </a:solidFill>
            </a:endParaRPr>
          </a:p>
        </p:txBody>
      </p:sp>
      <p:sp>
        <p:nvSpPr>
          <p:cNvPr id="33" name="文本框 32"/>
          <p:cNvSpPr txBox="1"/>
          <p:nvPr/>
        </p:nvSpPr>
        <p:spPr>
          <a:xfrm>
            <a:off x="6398895" y="5095240"/>
            <a:ext cx="506222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charset="0"/>
              <a:buChar char="l"/>
            </a:pPr>
            <a:r>
              <a:rPr lang="zh-CN" altLang="en-US" sz="1600">
                <a:solidFill>
                  <a:schemeClr val="tx1">
                    <a:lumMod val="85000"/>
                    <a:lumOff val="15000"/>
                  </a:schemeClr>
                </a:solidFill>
              </a:rPr>
              <a:t>声音的魅力</a:t>
            </a:r>
            <a:endParaRPr lang="zh-CN" altLang="en-US" sz="1600">
              <a:solidFill>
                <a:schemeClr val="tx1">
                  <a:lumMod val="85000"/>
                  <a:lumOff val="15000"/>
                </a:schemeClr>
              </a:solidFill>
            </a:endParaRPr>
          </a:p>
        </p:txBody>
      </p:sp>
      <p:sp>
        <p:nvSpPr>
          <p:cNvPr id="38" name="任意形状 8"/>
          <p:cNvSpPr/>
          <p:nvPr userDrawn="1">
            <p:custDataLst>
              <p:tags r:id="rId20"/>
            </p:custDataLst>
          </p:nvPr>
        </p:nvSpPr>
        <p:spPr>
          <a:xfrm>
            <a:off x="9727092" y="-51"/>
            <a:ext cx="2464998" cy="2403231"/>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
        <p:nvSpPr>
          <p:cNvPr id="39" name="任意形状 8"/>
          <p:cNvSpPr/>
          <p:nvPr userDrawn="1">
            <p:custDataLst>
              <p:tags r:id="rId21"/>
            </p:custDataLst>
          </p:nvPr>
        </p:nvSpPr>
        <p:spPr>
          <a:xfrm rot="10800000">
            <a:off x="0" y="5480050"/>
            <a:ext cx="1412875" cy="1377950"/>
          </a:xfrm>
          <a:custGeom>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rgbClr val="FFFFFF">
                  <a:alpha val="10000"/>
                </a:srgbClr>
              </a:gs>
              <a:gs pos="100000">
                <a:srgbClr val="D8D8E4">
                  <a:lumMod val="90000"/>
                  <a:alpha val="24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solidFill>
                <a:schemeClr val="lt1"/>
              </a:solidFill>
              <a:highlight>
                <a:srgbClr val="1171F1"/>
              </a:highlight>
              <a:latin typeface="微软雅黑" panose="020b0503020204020204" pitchFamily="34" charset="-122"/>
              <a:cs typeface="微软雅黑" panose="020b0503020204020204" pitchFamily="34" charset="-122"/>
            </a:endParaRPr>
          </a:p>
        </p:txBody>
      </p:sp>
    </p:spTree>
    <p:custDataLst>
      <p:tags r:id="rId22"/>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 name="组合 13"/>
          <p:cNvGrpSpPr/>
          <p:nvPr/>
        </p:nvGrpSpPr>
        <p:grpSpPr>
          <a:xfrm>
            <a:off x="0" y="208280"/>
            <a:ext cx="6353175" cy="583565"/>
            <a:chOff x="0" y="328"/>
            <a:chExt cx="10005" cy="919"/>
          </a:xfrm>
        </p:grpSpPr>
        <p:sp>
          <p:nvSpPr>
            <p:cNvPr id="3" name="矩形 2"/>
            <p:cNvSpPr/>
            <p:nvPr/>
          </p:nvSpPr>
          <p:spPr>
            <a:xfrm>
              <a:off x="0" y="540"/>
              <a:ext cx="794" cy="495"/>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黑体" panose="02010609060101010101" charset="-122"/>
                <a:sym typeface="Arial" pitchFamily="34" charset="0"/>
              </a:endParaRPr>
            </a:p>
          </p:txBody>
        </p:sp>
        <p:sp>
          <p:nvSpPr>
            <p:cNvPr id="4" name="文本框 3"/>
            <p:cNvSpPr txBox="1"/>
            <p:nvPr/>
          </p:nvSpPr>
          <p:spPr>
            <a:xfrm>
              <a:off x="1000" y="328"/>
              <a:ext cx="9005" cy="91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拒绝</a:t>
              </a:r>
              <a:r>
                <a:rPr lang="en-US" alt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a:t>
              </a:r>
              <a:r>
                <a:rPr lang="zh-CN" altLang="en-US"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客服式</a:t>
              </a:r>
              <a:r>
                <a:rPr lang="en-US" alt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a:t>
              </a:r>
              <a:r>
                <a:rPr lang="zh-CN" altLang="en-US"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rPr>
                <a:t>电话回访</a:t>
              </a:r>
              <a:endParaRPr lang="zh-CN" altLang="en-US"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grpSp>
      <p:sp>
        <p:nvSpPr>
          <p:cNvPr id="8" name="Arc 21"/>
          <p:cNvSpPr/>
          <p:nvPr>
            <p:custDataLst>
              <p:tags r:id="rId2"/>
            </p:custDataLst>
          </p:nvPr>
        </p:nvSpPr>
        <p:spPr>
          <a:xfrm>
            <a:off x="2510462" y="1861228"/>
            <a:ext cx="1700070" cy="1700070"/>
          </a:xfrm>
          <a:prstGeom prst="arc">
            <a:avLst>
              <a:gd name="adj1" fmla="val 16200000"/>
              <a:gd name="adj2" fmla="val 16066331"/>
            </a:avLst>
          </a:prstGeom>
          <a:ln w="165100" cap="rnd" cmpd="sng">
            <a:solidFill>
              <a:sysClr val="window" lastClr="FFFFFF">
                <a:lumMod val="95000"/>
              </a:sysClr>
            </a:solidFill>
          </a:ln>
          <a:effectLst/>
        </p:spPr>
        <p:style>
          <a:lnRef idx="2">
            <a:srgbClr val="1F74AD"/>
          </a:lnRef>
          <a:fillRef idx="0">
            <a:srgbClr val="1F74AD"/>
          </a:fillRef>
          <a:effectRef idx="1">
            <a:srgbClr val="1F74AD"/>
          </a:effectRef>
          <a:fontRef idx="minor">
            <a:srgbClr val="000000"/>
          </a:fontRef>
        </p:style>
        <p:txBody>
          <a:bodyPr rtlCol="0" anchor="ctr"/>
          <a:lstStyle>
            <a:defPPr>
              <a:defRPr lang="en-US">
                <a:solidFill>
                  <a:srgbClr val="000000"/>
                </a:solidFill>
              </a:defRPr>
            </a:defPPr>
            <a:lvl1pPr marL="0" algn="l" defTabSz="914400" rtl="0" eaLnBrk="1" latinLnBrk="0" hangingPunct="1">
              <a:defRPr sz="1800" kern="1200">
                <a:solidFill>
                  <a:srgbClr val="000000"/>
                </a:solidFill>
                <a:latin typeface="+mn-lt"/>
                <a:ea typeface="+mn-ea"/>
                <a:cs typeface="+mn-cs"/>
              </a:defRPr>
            </a:lvl1pPr>
            <a:lvl2pPr marL="457200" algn="l" defTabSz="914400" rtl="0" eaLnBrk="1" latinLnBrk="0" hangingPunct="1">
              <a:defRPr sz="1800" kern="1200">
                <a:solidFill>
                  <a:srgbClr val="000000"/>
                </a:solidFill>
                <a:latin typeface="+mn-lt"/>
                <a:ea typeface="+mn-ea"/>
                <a:cs typeface="+mn-cs"/>
              </a:defRPr>
            </a:lvl2pPr>
            <a:lvl3pPr marL="914400" algn="l" defTabSz="914400" rtl="0" eaLnBrk="1" latinLnBrk="0" hangingPunct="1">
              <a:defRPr sz="1800" kern="1200">
                <a:solidFill>
                  <a:srgbClr val="000000"/>
                </a:solidFill>
                <a:latin typeface="+mn-lt"/>
                <a:ea typeface="+mn-ea"/>
                <a:cs typeface="+mn-cs"/>
              </a:defRPr>
            </a:lvl3pPr>
            <a:lvl4pPr marL="1371600" algn="l" defTabSz="914400" rtl="0" eaLnBrk="1" latinLnBrk="0" hangingPunct="1">
              <a:defRPr sz="1800" kern="1200">
                <a:solidFill>
                  <a:srgbClr val="000000"/>
                </a:solidFill>
                <a:latin typeface="+mn-lt"/>
                <a:ea typeface="+mn-ea"/>
                <a:cs typeface="+mn-cs"/>
              </a:defRPr>
            </a:lvl4pPr>
            <a:lvl5pPr marL="1828800" algn="l" defTabSz="914400" rtl="0" eaLnBrk="1" latinLnBrk="0" hangingPunct="1">
              <a:defRPr sz="1800" kern="1200">
                <a:solidFill>
                  <a:srgbClr val="000000"/>
                </a:solidFill>
                <a:latin typeface="+mn-lt"/>
                <a:ea typeface="+mn-ea"/>
                <a:cs typeface="+mn-cs"/>
              </a:defRPr>
            </a:lvl5pPr>
            <a:lvl6pPr marL="2286000" algn="l" defTabSz="914400" rtl="0" eaLnBrk="1" latinLnBrk="0" hangingPunct="1">
              <a:defRPr sz="1800" kern="1200">
                <a:solidFill>
                  <a:srgbClr val="000000"/>
                </a:solidFill>
                <a:latin typeface="+mn-lt"/>
                <a:ea typeface="+mn-ea"/>
                <a:cs typeface="+mn-cs"/>
              </a:defRPr>
            </a:lvl6pPr>
            <a:lvl7pPr marL="2743200" algn="l" defTabSz="914400" rtl="0" eaLnBrk="1" latinLnBrk="0" hangingPunct="1">
              <a:defRPr sz="1800" kern="1200">
                <a:solidFill>
                  <a:srgbClr val="000000"/>
                </a:solidFill>
                <a:latin typeface="+mn-lt"/>
                <a:ea typeface="+mn-ea"/>
                <a:cs typeface="+mn-cs"/>
              </a:defRPr>
            </a:lvl7pPr>
            <a:lvl8pPr marL="3200400" algn="l" defTabSz="914400" rtl="0" eaLnBrk="1" latinLnBrk="0" hangingPunct="1">
              <a:defRPr sz="1800" kern="1200">
                <a:solidFill>
                  <a:srgbClr val="000000"/>
                </a:solidFill>
                <a:latin typeface="+mn-lt"/>
                <a:ea typeface="+mn-ea"/>
                <a:cs typeface="+mn-cs"/>
              </a:defRPr>
            </a:lvl8pPr>
            <a:lvl9pPr marL="3657600" algn="l" defTabSz="914400" rtl="0" eaLnBrk="1" latinLnBrk="0" hangingPunct="1">
              <a:defRPr sz="1800" kern="1200">
                <a:solidFill>
                  <a:srgbClr val="000000"/>
                </a:solidFill>
                <a:latin typeface="+mn-lt"/>
                <a:ea typeface="+mn-ea"/>
                <a:cs typeface="+mn-cs"/>
              </a:defRPr>
            </a:lvl9pPr>
          </a:lstStyle>
          <a:p>
            <a:pPr algn="ctr">
              <a:lnSpc>
                <a:spcPct val="120000"/>
              </a:lnSpc>
            </a:pPr>
            <a:endParaRPr lang="en-US" sz="3200">
              <a:latin typeface="Arial" pitchFamily="34" charset="0"/>
              <a:ea typeface="微软雅黑" panose="020b0503020204020204" pitchFamily="34" charset="-122"/>
              <a:cs typeface="Arial" pitchFamily="34" charset="0"/>
              <a:sym typeface="Arial" pitchFamily="34" charset="0"/>
            </a:endParaRPr>
          </a:p>
        </p:txBody>
      </p:sp>
      <p:sp>
        <p:nvSpPr>
          <p:cNvPr id="2" name="任意多边形 12"/>
          <p:cNvSpPr/>
          <p:nvPr>
            <p:custDataLst>
              <p:tags r:id="rId3"/>
            </p:custDataLst>
          </p:nvPr>
        </p:nvSpPr>
        <p:spPr bwMode="auto">
          <a:xfrm>
            <a:off x="3008513" y="2130467"/>
            <a:ext cx="703968" cy="878746"/>
          </a:xfrm>
          <a:custGeom>
            <a:cxnLst>
              <a:cxn ang="0">
                <a:pos x="0" y="68"/>
              </a:cxn>
              <a:cxn ang="0">
                <a:pos x="9" y="61"/>
              </a:cxn>
              <a:cxn ang="0">
                <a:pos x="21" y="62"/>
              </a:cxn>
              <a:cxn ang="0">
                <a:pos x="21" y="62"/>
              </a:cxn>
              <a:cxn ang="0">
                <a:pos x="11" y="61"/>
              </a:cxn>
              <a:cxn ang="0">
                <a:pos x="5" y="53"/>
              </a:cxn>
              <a:cxn ang="0">
                <a:pos x="13" y="46"/>
              </a:cxn>
              <a:cxn ang="0">
                <a:pos x="44" y="49"/>
              </a:cxn>
              <a:cxn ang="0">
                <a:pos x="48" y="49"/>
              </a:cxn>
              <a:cxn ang="0">
                <a:pos x="47" y="23"/>
              </a:cxn>
              <a:cxn ang="0">
                <a:pos x="64" y="9"/>
              </a:cxn>
              <a:cxn ang="0">
                <a:pos x="65" y="31"/>
              </a:cxn>
              <a:cxn ang="0">
                <a:pos x="81" y="63"/>
              </a:cxn>
              <a:cxn ang="0">
                <a:pos x="90" y="68"/>
              </a:cxn>
              <a:cxn ang="0">
                <a:pos x="90" y="107"/>
              </a:cxn>
              <a:cxn ang="0">
                <a:pos x="54" y="112"/>
              </a:cxn>
              <a:cxn ang="0">
                <a:pos x="31" y="110"/>
              </a:cxn>
              <a:cxn ang="0">
                <a:pos x="11" y="108"/>
              </a:cxn>
              <a:cxn ang="0">
                <a:pos x="6" y="99"/>
              </a:cxn>
              <a:cxn ang="0">
                <a:pos x="11" y="92"/>
              </a:cxn>
              <a:cxn ang="0">
                <a:pos x="8" y="92"/>
              </a:cxn>
              <a:cxn ang="0">
                <a:pos x="2" y="84"/>
              </a:cxn>
              <a:cxn ang="0">
                <a:pos x="8" y="77"/>
              </a:cxn>
              <a:cxn ang="0">
                <a:pos x="7" y="77"/>
              </a:cxn>
              <a:cxn ang="0">
                <a:pos x="0" y="68"/>
              </a:cxn>
            </a:cxnLst>
            <a:rect l="0" t="0" r="r" b="b"/>
            <a:pathLst>
              <a:path w="90" h="112">
                <a:moveTo>
                  <a:pt x="0" y="68"/>
                </a:moveTo>
                <a:cubicBezTo>
                  <a:pt x="1" y="64"/>
                  <a:pt x="5" y="61"/>
                  <a:pt x="9" y="61"/>
                </a:cubicBezTo>
                <a:cubicBezTo>
                  <a:pt x="21" y="62"/>
                  <a:pt x="21" y="62"/>
                  <a:pt x="21" y="62"/>
                </a:cubicBezTo>
                <a:cubicBezTo>
                  <a:pt x="21" y="62"/>
                  <a:pt x="21" y="62"/>
                  <a:pt x="21" y="62"/>
                </a:cubicBezTo>
                <a:cubicBezTo>
                  <a:pt x="11" y="61"/>
                  <a:pt x="11" y="61"/>
                  <a:pt x="11" y="61"/>
                </a:cubicBezTo>
                <a:cubicBezTo>
                  <a:pt x="8" y="61"/>
                  <a:pt x="5" y="57"/>
                  <a:pt x="5" y="53"/>
                </a:cubicBezTo>
                <a:cubicBezTo>
                  <a:pt x="6" y="48"/>
                  <a:pt x="9" y="45"/>
                  <a:pt x="13" y="46"/>
                </a:cubicBezTo>
                <a:cubicBezTo>
                  <a:pt x="44" y="49"/>
                  <a:pt x="44" y="49"/>
                  <a:pt x="44" y="49"/>
                </a:cubicBezTo>
                <a:cubicBezTo>
                  <a:pt x="48" y="49"/>
                  <a:pt x="48" y="49"/>
                  <a:pt x="48" y="49"/>
                </a:cubicBezTo>
                <a:cubicBezTo>
                  <a:pt x="48" y="49"/>
                  <a:pt x="42" y="46"/>
                  <a:pt x="47" y="23"/>
                </a:cubicBezTo>
                <a:cubicBezTo>
                  <a:pt x="52" y="0"/>
                  <a:pt x="64" y="9"/>
                  <a:pt x="64" y="9"/>
                </a:cubicBezTo>
                <a:cubicBezTo>
                  <a:pt x="64" y="9"/>
                  <a:pt x="65" y="28"/>
                  <a:pt x="65" y="31"/>
                </a:cubicBezTo>
                <a:cubicBezTo>
                  <a:pt x="66" y="34"/>
                  <a:pt x="81" y="63"/>
                  <a:pt x="81" y="63"/>
                </a:cubicBezTo>
                <a:cubicBezTo>
                  <a:pt x="81" y="65"/>
                  <a:pt x="90" y="66"/>
                  <a:pt x="90" y="68"/>
                </a:cubicBezTo>
                <a:cubicBezTo>
                  <a:pt x="90" y="81"/>
                  <a:pt x="90" y="93"/>
                  <a:pt x="90" y="107"/>
                </a:cubicBezTo>
                <a:cubicBezTo>
                  <a:pt x="80" y="104"/>
                  <a:pt x="75" y="112"/>
                  <a:pt x="54" y="112"/>
                </a:cubicBezTo>
                <a:cubicBezTo>
                  <a:pt x="47" y="112"/>
                  <a:pt x="38" y="111"/>
                  <a:pt x="31" y="110"/>
                </a:cubicBezTo>
                <a:cubicBezTo>
                  <a:pt x="11" y="108"/>
                  <a:pt x="11" y="108"/>
                  <a:pt x="11" y="108"/>
                </a:cubicBezTo>
                <a:cubicBezTo>
                  <a:pt x="8" y="107"/>
                  <a:pt x="6" y="104"/>
                  <a:pt x="6" y="99"/>
                </a:cubicBezTo>
                <a:cubicBezTo>
                  <a:pt x="7" y="96"/>
                  <a:pt x="8" y="93"/>
                  <a:pt x="11" y="92"/>
                </a:cubicBezTo>
                <a:cubicBezTo>
                  <a:pt x="8" y="92"/>
                  <a:pt x="8" y="92"/>
                  <a:pt x="8" y="92"/>
                </a:cubicBezTo>
                <a:cubicBezTo>
                  <a:pt x="5" y="92"/>
                  <a:pt x="2" y="88"/>
                  <a:pt x="2" y="84"/>
                </a:cubicBezTo>
                <a:cubicBezTo>
                  <a:pt x="3" y="80"/>
                  <a:pt x="5" y="77"/>
                  <a:pt x="8" y="77"/>
                </a:cubicBezTo>
                <a:cubicBezTo>
                  <a:pt x="7" y="77"/>
                  <a:pt x="7" y="77"/>
                  <a:pt x="7" y="77"/>
                </a:cubicBezTo>
                <a:cubicBezTo>
                  <a:pt x="3" y="76"/>
                  <a:pt x="0" y="73"/>
                  <a:pt x="0" y="68"/>
                </a:cubicBezTo>
                <a:close/>
              </a:path>
            </a:pathLst>
          </a:custGeom>
          <a:solidFill>
            <a:srgbClr val="C00000"/>
          </a:solidFill>
          <a:ln w="9525">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a:latin typeface="Arial" pitchFamily="34" charset="0"/>
              <a:ea typeface="微软雅黑" panose="020b0503020204020204" pitchFamily="34" charset="-122"/>
              <a:cs typeface="Arial" pitchFamily="34" charset="0"/>
              <a:sym typeface="Arial" pitchFamily="34" charset="0"/>
            </a:endParaRPr>
          </a:p>
        </p:txBody>
      </p:sp>
      <p:sp>
        <p:nvSpPr>
          <p:cNvPr id="7" name="Arc 21"/>
          <p:cNvSpPr/>
          <p:nvPr>
            <p:custDataLst>
              <p:tags r:id="rId4"/>
            </p:custDataLst>
          </p:nvPr>
        </p:nvSpPr>
        <p:spPr>
          <a:xfrm>
            <a:off x="2510462" y="1861228"/>
            <a:ext cx="1700070" cy="1700070"/>
          </a:xfrm>
          <a:prstGeom prst="arc">
            <a:avLst>
              <a:gd name="adj1" fmla="val 16200000"/>
              <a:gd name="adj2" fmla="val 9675950"/>
            </a:avLst>
          </a:prstGeom>
          <a:ln w="165100" cap="rnd" cmpd="sng">
            <a:solidFill>
              <a:srgbClr val="C00000"/>
            </a:solidFill>
          </a:ln>
          <a:effectLst/>
        </p:spPr>
        <p:style>
          <a:lnRef idx="2">
            <a:srgbClr val="1F74AD"/>
          </a:lnRef>
          <a:fillRef idx="0">
            <a:srgbClr val="1F74AD"/>
          </a:fillRef>
          <a:effectRef idx="1">
            <a:srgbClr val="1F74AD"/>
          </a:effectRef>
          <a:fontRef idx="minor">
            <a:srgbClr val="000000"/>
          </a:fontRef>
        </p:style>
        <p:txBody>
          <a:bodyPr rtlCol="0" anchor="ctr"/>
          <a:lstStyle>
            <a:defPPr>
              <a:defRPr lang="en-US">
                <a:solidFill>
                  <a:srgbClr val="000000"/>
                </a:solidFill>
              </a:defRPr>
            </a:defPPr>
            <a:lvl1pPr marL="0" algn="l" defTabSz="914400" rtl="0" eaLnBrk="1" latinLnBrk="0" hangingPunct="1">
              <a:defRPr sz="1800" kern="1200">
                <a:solidFill>
                  <a:srgbClr val="000000"/>
                </a:solidFill>
                <a:latin typeface="+mn-lt"/>
                <a:ea typeface="+mn-ea"/>
                <a:cs typeface="+mn-cs"/>
              </a:defRPr>
            </a:lvl1pPr>
            <a:lvl2pPr marL="457200" algn="l" defTabSz="914400" rtl="0" eaLnBrk="1" latinLnBrk="0" hangingPunct="1">
              <a:defRPr sz="1800" kern="1200">
                <a:solidFill>
                  <a:srgbClr val="000000"/>
                </a:solidFill>
                <a:latin typeface="+mn-lt"/>
                <a:ea typeface="+mn-ea"/>
                <a:cs typeface="+mn-cs"/>
              </a:defRPr>
            </a:lvl2pPr>
            <a:lvl3pPr marL="914400" algn="l" defTabSz="914400" rtl="0" eaLnBrk="1" latinLnBrk="0" hangingPunct="1">
              <a:defRPr sz="1800" kern="1200">
                <a:solidFill>
                  <a:srgbClr val="000000"/>
                </a:solidFill>
                <a:latin typeface="+mn-lt"/>
                <a:ea typeface="+mn-ea"/>
                <a:cs typeface="+mn-cs"/>
              </a:defRPr>
            </a:lvl3pPr>
            <a:lvl4pPr marL="1371600" algn="l" defTabSz="914400" rtl="0" eaLnBrk="1" latinLnBrk="0" hangingPunct="1">
              <a:defRPr sz="1800" kern="1200">
                <a:solidFill>
                  <a:srgbClr val="000000"/>
                </a:solidFill>
                <a:latin typeface="+mn-lt"/>
                <a:ea typeface="+mn-ea"/>
                <a:cs typeface="+mn-cs"/>
              </a:defRPr>
            </a:lvl4pPr>
            <a:lvl5pPr marL="1828800" algn="l" defTabSz="914400" rtl="0" eaLnBrk="1" latinLnBrk="0" hangingPunct="1">
              <a:defRPr sz="1800" kern="1200">
                <a:solidFill>
                  <a:srgbClr val="000000"/>
                </a:solidFill>
                <a:latin typeface="+mn-lt"/>
                <a:ea typeface="+mn-ea"/>
                <a:cs typeface="+mn-cs"/>
              </a:defRPr>
            </a:lvl5pPr>
            <a:lvl6pPr marL="2286000" algn="l" defTabSz="914400" rtl="0" eaLnBrk="1" latinLnBrk="0" hangingPunct="1">
              <a:defRPr sz="1800" kern="1200">
                <a:solidFill>
                  <a:srgbClr val="000000"/>
                </a:solidFill>
                <a:latin typeface="+mn-lt"/>
                <a:ea typeface="+mn-ea"/>
                <a:cs typeface="+mn-cs"/>
              </a:defRPr>
            </a:lvl6pPr>
            <a:lvl7pPr marL="2743200" algn="l" defTabSz="914400" rtl="0" eaLnBrk="1" latinLnBrk="0" hangingPunct="1">
              <a:defRPr sz="1800" kern="1200">
                <a:solidFill>
                  <a:srgbClr val="000000"/>
                </a:solidFill>
                <a:latin typeface="+mn-lt"/>
                <a:ea typeface="+mn-ea"/>
                <a:cs typeface="+mn-cs"/>
              </a:defRPr>
            </a:lvl7pPr>
            <a:lvl8pPr marL="3200400" algn="l" defTabSz="914400" rtl="0" eaLnBrk="1" latinLnBrk="0" hangingPunct="1">
              <a:defRPr sz="1800" kern="1200">
                <a:solidFill>
                  <a:srgbClr val="000000"/>
                </a:solidFill>
                <a:latin typeface="+mn-lt"/>
                <a:ea typeface="+mn-ea"/>
                <a:cs typeface="+mn-cs"/>
              </a:defRPr>
            </a:lvl8pPr>
            <a:lvl9pPr marL="3657600" algn="l" defTabSz="914400" rtl="0" eaLnBrk="1" latinLnBrk="0" hangingPunct="1">
              <a:defRPr sz="1800" kern="1200">
                <a:solidFill>
                  <a:srgbClr val="000000"/>
                </a:solidFill>
                <a:latin typeface="+mn-lt"/>
                <a:ea typeface="+mn-ea"/>
                <a:cs typeface="+mn-cs"/>
              </a:defRPr>
            </a:lvl9pPr>
          </a:lstStyle>
          <a:p>
            <a:pPr algn="ctr">
              <a:lnSpc>
                <a:spcPct val="120000"/>
              </a:lnSpc>
            </a:pPr>
            <a:endParaRPr lang="en-US" sz="3200">
              <a:latin typeface="Arial" pitchFamily="34" charset="0"/>
              <a:ea typeface="微软雅黑" panose="020b0503020204020204" pitchFamily="34" charset="-122"/>
              <a:cs typeface="Arial" pitchFamily="34" charset="0"/>
              <a:sym typeface="Arial" pitchFamily="34" charset="0"/>
            </a:endParaRPr>
          </a:p>
        </p:txBody>
      </p:sp>
      <p:sp>
        <p:nvSpPr>
          <p:cNvPr id="10" name="Arc 21"/>
          <p:cNvSpPr/>
          <p:nvPr>
            <p:custDataLst>
              <p:tags r:id="rId5"/>
            </p:custDataLst>
          </p:nvPr>
        </p:nvSpPr>
        <p:spPr>
          <a:xfrm>
            <a:off x="7981470" y="1861228"/>
            <a:ext cx="1700070" cy="1700070"/>
          </a:xfrm>
          <a:prstGeom prst="arc">
            <a:avLst>
              <a:gd name="adj1" fmla="val 16200000"/>
              <a:gd name="adj2" fmla="val 16066331"/>
            </a:avLst>
          </a:prstGeom>
          <a:ln w="165100" cap="rnd" cmpd="sng">
            <a:solidFill>
              <a:sysClr val="window" lastClr="FFFFFF">
                <a:lumMod val="95000"/>
              </a:sysClr>
            </a:solidFill>
          </a:ln>
          <a:effectLst/>
        </p:spPr>
        <p:style>
          <a:lnRef idx="2">
            <a:srgbClr val="1F74AD"/>
          </a:lnRef>
          <a:fillRef idx="0">
            <a:srgbClr val="1F74AD"/>
          </a:fillRef>
          <a:effectRef idx="1">
            <a:srgbClr val="1F74AD"/>
          </a:effectRef>
          <a:fontRef idx="minor">
            <a:srgbClr val="000000"/>
          </a:fontRef>
        </p:style>
        <p:txBody>
          <a:bodyPr rtlCol="0" anchor="ctr"/>
          <a:lstStyle>
            <a:defPPr>
              <a:defRPr lang="en-US">
                <a:solidFill>
                  <a:srgbClr val="000000"/>
                </a:solidFill>
              </a:defRPr>
            </a:defPPr>
            <a:lvl1pPr marL="0" algn="l" defTabSz="914400" rtl="0" eaLnBrk="1" latinLnBrk="0" hangingPunct="1">
              <a:defRPr sz="1800" kern="1200">
                <a:solidFill>
                  <a:srgbClr val="000000"/>
                </a:solidFill>
                <a:latin typeface="+mn-lt"/>
                <a:ea typeface="+mn-ea"/>
                <a:cs typeface="+mn-cs"/>
              </a:defRPr>
            </a:lvl1pPr>
            <a:lvl2pPr marL="457200" algn="l" defTabSz="914400" rtl="0" eaLnBrk="1" latinLnBrk="0" hangingPunct="1">
              <a:defRPr sz="1800" kern="1200">
                <a:solidFill>
                  <a:srgbClr val="000000"/>
                </a:solidFill>
                <a:latin typeface="+mn-lt"/>
                <a:ea typeface="+mn-ea"/>
                <a:cs typeface="+mn-cs"/>
              </a:defRPr>
            </a:lvl2pPr>
            <a:lvl3pPr marL="914400" algn="l" defTabSz="914400" rtl="0" eaLnBrk="1" latinLnBrk="0" hangingPunct="1">
              <a:defRPr sz="1800" kern="1200">
                <a:solidFill>
                  <a:srgbClr val="000000"/>
                </a:solidFill>
                <a:latin typeface="+mn-lt"/>
                <a:ea typeface="+mn-ea"/>
                <a:cs typeface="+mn-cs"/>
              </a:defRPr>
            </a:lvl3pPr>
            <a:lvl4pPr marL="1371600" algn="l" defTabSz="914400" rtl="0" eaLnBrk="1" latinLnBrk="0" hangingPunct="1">
              <a:defRPr sz="1800" kern="1200">
                <a:solidFill>
                  <a:srgbClr val="000000"/>
                </a:solidFill>
                <a:latin typeface="+mn-lt"/>
                <a:ea typeface="+mn-ea"/>
                <a:cs typeface="+mn-cs"/>
              </a:defRPr>
            </a:lvl4pPr>
            <a:lvl5pPr marL="1828800" algn="l" defTabSz="914400" rtl="0" eaLnBrk="1" latinLnBrk="0" hangingPunct="1">
              <a:defRPr sz="1800" kern="1200">
                <a:solidFill>
                  <a:srgbClr val="000000"/>
                </a:solidFill>
                <a:latin typeface="+mn-lt"/>
                <a:ea typeface="+mn-ea"/>
                <a:cs typeface="+mn-cs"/>
              </a:defRPr>
            </a:lvl5pPr>
            <a:lvl6pPr marL="2286000" algn="l" defTabSz="914400" rtl="0" eaLnBrk="1" latinLnBrk="0" hangingPunct="1">
              <a:defRPr sz="1800" kern="1200">
                <a:solidFill>
                  <a:srgbClr val="000000"/>
                </a:solidFill>
                <a:latin typeface="+mn-lt"/>
                <a:ea typeface="+mn-ea"/>
                <a:cs typeface="+mn-cs"/>
              </a:defRPr>
            </a:lvl6pPr>
            <a:lvl7pPr marL="2743200" algn="l" defTabSz="914400" rtl="0" eaLnBrk="1" latinLnBrk="0" hangingPunct="1">
              <a:defRPr sz="1800" kern="1200">
                <a:solidFill>
                  <a:srgbClr val="000000"/>
                </a:solidFill>
                <a:latin typeface="+mn-lt"/>
                <a:ea typeface="+mn-ea"/>
                <a:cs typeface="+mn-cs"/>
              </a:defRPr>
            </a:lvl7pPr>
            <a:lvl8pPr marL="3200400" algn="l" defTabSz="914400" rtl="0" eaLnBrk="1" latinLnBrk="0" hangingPunct="1">
              <a:defRPr sz="1800" kern="1200">
                <a:solidFill>
                  <a:srgbClr val="000000"/>
                </a:solidFill>
                <a:latin typeface="+mn-lt"/>
                <a:ea typeface="+mn-ea"/>
                <a:cs typeface="+mn-cs"/>
              </a:defRPr>
            </a:lvl8pPr>
            <a:lvl9pPr marL="3657600" algn="l" defTabSz="914400" rtl="0" eaLnBrk="1" latinLnBrk="0" hangingPunct="1">
              <a:defRPr sz="1800" kern="1200">
                <a:solidFill>
                  <a:srgbClr val="000000"/>
                </a:solidFill>
                <a:latin typeface="+mn-lt"/>
                <a:ea typeface="+mn-ea"/>
                <a:cs typeface="+mn-cs"/>
              </a:defRPr>
            </a:lvl9pPr>
          </a:lstStyle>
          <a:p>
            <a:pPr algn="ctr">
              <a:lnSpc>
                <a:spcPct val="120000"/>
              </a:lnSpc>
            </a:pPr>
            <a:endParaRPr lang="en-US" sz="3200">
              <a:latin typeface="Arial" pitchFamily="34" charset="0"/>
              <a:ea typeface="微软雅黑" panose="020b0503020204020204" pitchFamily="34" charset="-122"/>
              <a:cs typeface="Arial" pitchFamily="34" charset="0"/>
              <a:sym typeface="Arial" pitchFamily="34" charset="0"/>
            </a:endParaRPr>
          </a:p>
        </p:txBody>
      </p:sp>
      <p:sp>
        <p:nvSpPr>
          <p:cNvPr id="5" name="任意多边形 13"/>
          <p:cNvSpPr/>
          <p:nvPr>
            <p:custDataLst>
              <p:tags r:id="rId6"/>
            </p:custDataLst>
          </p:nvPr>
        </p:nvSpPr>
        <p:spPr bwMode="auto">
          <a:xfrm rot="647189">
            <a:off x="8447964" y="2341959"/>
            <a:ext cx="767083" cy="898167"/>
          </a:xfrm>
          <a:custGeom>
            <a:cxnLst>
              <a:cxn ang="0">
                <a:pos x="97" y="51"/>
              </a:cxn>
              <a:cxn ang="0">
                <a:pos x="89" y="45"/>
              </a:cxn>
              <a:cxn ang="0">
                <a:pos x="80" y="47"/>
              </a:cxn>
              <a:cxn ang="0">
                <a:pos x="80" y="46"/>
              </a:cxn>
              <a:cxn ang="0">
                <a:pos x="91" y="44"/>
              </a:cxn>
              <a:cxn ang="0">
                <a:pos x="97" y="34"/>
              </a:cxn>
              <a:cxn ang="0">
                <a:pos x="88" y="28"/>
              </a:cxn>
              <a:cxn ang="0">
                <a:pos x="87" y="29"/>
              </a:cxn>
              <a:cxn ang="0">
                <a:pos x="90" y="20"/>
              </a:cxn>
              <a:cxn ang="0">
                <a:pos x="82" y="14"/>
              </a:cxn>
              <a:cxn ang="0">
                <a:pos x="80" y="15"/>
              </a:cxn>
              <a:cxn ang="0">
                <a:pos x="82" y="7"/>
              </a:cxn>
              <a:cxn ang="0">
                <a:pos x="74" y="1"/>
              </a:cxn>
              <a:cxn ang="0">
                <a:pos x="55" y="5"/>
              </a:cxn>
              <a:cxn ang="0">
                <a:pos x="33" y="10"/>
              </a:cxn>
              <a:cxn ang="0">
                <a:pos x="0" y="27"/>
              </a:cxn>
              <a:cxn ang="0">
                <a:pos x="1" y="64"/>
              </a:cxn>
              <a:cxn ang="0">
                <a:pos x="23" y="65"/>
              </a:cxn>
              <a:cxn ang="0">
                <a:pos x="48" y="90"/>
              </a:cxn>
              <a:cxn ang="0">
                <a:pos x="56" y="111"/>
              </a:cxn>
              <a:cxn ang="0">
                <a:pos x="68" y="92"/>
              </a:cxn>
              <a:cxn ang="0">
                <a:pos x="58" y="68"/>
              </a:cxn>
              <a:cxn ang="0">
                <a:pos x="62" y="67"/>
              </a:cxn>
              <a:cxn ang="0">
                <a:pos x="93" y="60"/>
              </a:cxn>
              <a:cxn ang="0">
                <a:pos x="97" y="51"/>
              </a:cxn>
            </a:cxnLst>
            <a:rect l="0" t="0" r="r" b="b"/>
            <a:pathLst>
              <a:path w="98" h="115">
                <a:moveTo>
                  <a:pt x="97" y="51"/>
                </a:moveTo>
                <a:cubicBezTo>
                  <a:pt x="96" y="46"/>
                  <a:pt x="93" y="44"/>
                  <a:pt x="89" y="45"/>
                </a:cubicBezTo>
                <a:cubicBezTo>
                  <a:pt x="80" y="47"/>
                  <a:pt x="80" y="47"/>
                  <a:pt x="80" y="47"/>
                </a:cubicBezTo>
                <a:cubicBezTo>
                  <a:pt x="80" y="46"/>
                  <a:pt x="80" y="46"/>
                  <a:pt x="80" y="46"/>
                </a:cubicBezTo>
                <a:cubicBezTo>
                  <a:pt x="91" y="44"/>
                  <a:pt x="91" y="44"/>
                  <a:pt x="91" y="44"/>
                </a:cubicBezTo>
                <a:cubicBezTo>
                  <a:pt x="95" y="43"/>
                  <a:pt x="98" y="39"/>
                  <a:pt x="97" y="34"/>
                </a:cubicBezTo>
                <a:cubicBezTo>
                  <a:pt x="96" y="30"/>
                  <a:pt x="92" y="28"/>
                  <a:pt x="88" y="28"/>
                </a:cubicBezTo>
                <a:cubicBezTo>
                  <a:pt x="87" y="29"/>
                  <a:pt x="87" y="29"/>
                  <a:pt x="87" y="29"/>
                </a:cubicBezTo>
                <a:cubicBezTo>
                  <a:pt x="90" y="27"/>
                  <a:pt x="91" y="24"/>
                  <a:pt x="90" y="20"/>
                </a:cubicBezTo>
                <a:cubicBezTo>
                  <a:pt x="89" y="16"/>
                  <a:pt x="86" y="13"/>
                  <a:pt x="82" y="14"/>
                </a:cubicBezTo>
                <a:cubicBezTo>
                  <a:pt x="80" y="15"/>
                  <a:pt x="80" y="15"/>
                  <a:pt x="80" y="15"/>
                </a:cubicBezTo>
                <a:cubicBezTo>
                  <a:pt x="81" y="13"/>
                  <a:pt x="82" y="10"/>
                  <a:pt x="82" y="7"/>
                </a:cubicBezTo>
                <a:cubicBezTo>
                  <a:pt x="81" y="3"/>
                  <a:pt x="77" y="0"/>
                  <a:pt x="74" y="1"/>
                </a:cubicBezTo>
                <a:cubicBezTo>
                  <a:pt x="55" y="5"/>
                  <a:pt x="55" y="5"/>
                  <a:pt x="55" y="5"/>
                </a:cubicBezTo>
                <a:cubicBezTo>
                  <a:pt x="48" y="6"/>
                  <a:pt x="39" y="8"/>
                  <a:pt x="33" y="10"/>
                </a:cubicBezTo>
                <a:cubicBezTo>
                  <a:pt x="13" y="17"/>
                  <a:pt x="10" y="26"/>
                  <a:pt x="0" y="27"/>
                </a:cubicBezTo>
                <a:cubicBezTo>
                  <a:pt x="0" y="43"/>
                  <a:pt x="0" y="49"/>
                  <a:pt x="1" y="64"/>
                </a:cubicBezTo>
                <a:cubicBezTo>
                  <a:pt x="1" y="65"/>
                  <a:pt x="22" y="64"/>
                  <a:pt x="23" y="65"/>
                </a:cubicBezTo>
                <a:cubicBezTo>
                  <a:pt x="23" y="65"/>
                  <a:pt x="46" y="88"/>
                  <a:pt x="48" y="90"/>
                </a:cubicBezTo>
                <a:cubicBezTo>
                  <a:pt x="49" y="93"/>
                  <a:pt x="56" y="111"/>
                  <a:pt x="56" y="111"/>
                </a:cubicBezTo>
                <a:cubicBezTo>
                  <a:pt x="56" y="111"/>
                  <a:pt x="71" y="115"/>
                  <a:pt x="68" y="92"/>
                </a:cubicBezTo>
                <a:cubicBezTo>
                  <a:pt x="65" y="69"/>
                  <a:pt x="58" y="68"/>
                  <a:pt x="58" y="68"/>
                </a:cubicBezTo>
                <a:cubicBezTo>
                  <a:pt x="62" y="67"/>
                  <a:pt x="62" y="67"/>
                  <a:pt x="62" y="67"/>
                </a:cubicBezTo>
                <a:cubicBezTo>
                  <a:pt x="93" y="60"/>
                  <a:pt x="93" y="60"/>
                  <a:pt x="93" y="60"/>
                </a:cubicBezTo>
                <a:cubicBezTo>
                  <a:pt x="96" y="59"/>
                  <a:pt x="98" y="55"/>
                  <a:pt x="97" y="51"/>
                </a:cubicBezTo>
                <a:close/>
              </a:path>
            </a:pathLst>
          </a:custGeom>
          <a:solidFill>
            <a:srgbClr val="717171"/>
          </a:solidFill>
          <a:ln w="9525">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a:latin typeface="Arial" pitchFamily="34" charset="0"/>
              <a:ea typeface="微软雅黑" panose="020b0503020204020204" pitchFamily="34" charset="-122"/>
              <a:cs typeface="Arial" pitchFamily="34" charset="0"/>
              <a:sym typeface="Arial" pitchFamily="34" charset="0"/>
            </a:endParaRPr>
          </a:p>
        </p:txBody>
      </p:sp>
      <p:sp>
        <p:nvSpPr>
          <p:cNvPr id="9" name="Arc 21"/>
          <p:cNvSpPr/>
          <p:nvPr>
            <p:custDataLst>
              <p:tags r:id="rId7"/>
            </p:custDataLst>
          </p:nvPr>
        </p:nvSpPr>
        <p:spPr>
          <a:xfrm>
            <a:off x="7981470" y="1861228"/>
            <a:ext cx="1700070" cy="1700070"/>
          </a:xfrm>
          <a:prstGeom prst="arc">
            <a:avLst>
              <a:gd name="adj1" fmla="val 16200000"/>
              <a:gd name="adj2" fmla="val 319713"/>
            </a:avLst>
          </a:prstGeom>
          <a:ln w="165100" cap="rnd" cmpd="sng">
            <a:solidFill>
              <a:srgbClr val="717171"/>
            </a:solidFill>
          </a:ln>
          <a:effectLst/>
        </p:spPr>
        <p:style>
          <a:lnRef idx="2">
            <a:srgbClr val="1F74AD"/>
          </a:lnRef>
          <a:fillRef idx="0">
            <a:srgbClr val="1F74AD"/>
          </a:fillRef>
          <a:effectRef idx="1">
            <a:srgbClr val="1F74AD"/>
          </a:effectRef>
          <a:fontRef idx="minor">
            <a:srgbClr val="000000"/>
          </a:fontRef>
        </p:style>
        <p:txBody>
          <a:bodyPr rtlCol="0" anchor="ctr"/>
          <a:lstStyle>
            <a:defPPr>
              <a:defRPr lang="en-US">
                <a:solidFill>
                  <a:srgbClr val="000000"/>
                </a:solidFill>
              </a:defRPr>
            </a:defPPr>
            <a:lvl1pPr marL="0" algn="l" defTabSz="914400" rtl="0" eaLnBrk="1" latinLnBrk="0" hangingPunct="1">
              <a:defRPr sz="1800" kern="1200">
                <a:solidFill>
                  <a:srgbClr val="000000"/>
                </a:solidFill>
                <a:latin typeface="+mn-lt"/>
                <a:ea typeface="+mn-ea"/>
                <a:cs typeface="+mn-cs"/>
              </a:defRPr>
            </a:lvl1pPr>
            <a:lvl2pPr marL="457200" algn="l" defTabSz="914400" rtl="0" eaLnBrk="1" latinLnBrk="0" hangingPunct="1">
              <a:defRPr sz="1800" kern="1200">
                <a:solidFill>
                  <a:srgbClr val="000000"/>
                </a:solidFill>
                <a:latin typeface="+mn-lt"/>
                <a:ea typeface="+mn-ea"/>
                <a:cs typeface="+mn-cs"/>
              </a:defRPr>
            </a:lvl2pPr>
            <a:lvl3pPr marL="914400" algn="l" defTabSz="914400" rtl="0" eaLnBrk="1" latinLnBrk="0" hangingPunct="1">
              <a:defRPr sz="1800" kern="1200">
                <a:solidFill>
                  <a:srgbClr val="000000"/>
                </a:solidFill>
                <a:latin typeface="+mn-lt"/>
                <a:ea typeface="+mn-ea"/>
                <a:cs typeface="+mn-cs"/>
              </a:defRPr>
            </a:lvl3pPr>
            <a:lvl4pPr marL="1371600" algn="l" defTabSz="914400" rtl="0" eaLnBrk="1" latinLnBrk="0" hangingPunct="1">
              <a:defRPr sz="1800" kern="1200">
                <a:solidFill>
                  <a:srgbClr val="000000"/>
                </a:solidFill>
                <a:latin typeface="+mn-lt"/>
                <a:ea typeface="+mn-ea"/>
                <a:cs typeface="+mn-cs"/>
              </a:defRPr>
            </a:lvl4pPr>
            <a:lvl5pPr marL="1828800" algn="l" defTabSz="914400" rtl="0" eaLnBrk="1" latinLnBrk="0" hangingPunct="1">
              <a:defRPr sz="1800" kern="1200">
                <a:solidFill>
                  <a:srgbClr val="000000"/>
                </a:solidFill>
                <a:latin typeface="+mn-lt"/>
                <a:ea typeface="+mn-ea"/>
                <a:cs typeface="+mn-cs"/>
              </a:defRPr>
            </a:lvl5pPr>
            <a:lvl6pPr marL="2286000" algn="l" defTabSz="914400" rtl="0" eaLnBrk="1" latinLnBrk="0" hangingPunct="1">
              <a:defRPr sz="1800" kern="1200">
                <a:solidFill>
                  <a:srgbClr val="000000"/>
                </a:solidFill>
                <a:latin typeface="+mn-lt"/>
                <a:ea typeface="+mn-ea"/>
                <a:cs typeface="+mn-cs"/>
              </a:defRPr>
            </a:lvl6pPr>
            <a:lvl7pPr marL="2743200" algn="l" defTabSz="914400" rtl="0" eaLnBrk="1" latinLnBrk="0" hangingPunct="1">
              <a:defRPr sz="1800" kern="1200">
                <a:solidFill>
                  <a:srgbClr val="000000"/>
                </a:solidFill>
                <a:latin typeface="+mn-lt"/>
                <a:ea typeface="+mn-ea"/>
                <a:cs typeface="+mn-cs"/>
              </a:defRPr>
            </a:lvl7pPr>
            <a:lvl8pPr marL="3200400" algn="l" defTabSz="914400" rtl="0" eaLnBrk="1" latinLnBrk="0" hangingPunct="1">
              <a:defRPr sz="1800" kern="1200">
                <a:solidFill>
                  <a:srgbClr val="000000"/>
                </a:solidFill>
                <a:latin typeface="+mn-lt"/>
                <a:ea typeface="+mn-ea"/>
                <a:cs typeface="+mn-cs"/>
              </a:defRPr>
            </a:lvl8pPr>
            <a:lvl9pPr marL="3657600" algn="l" defTabSz="914400" rtl="0" eaLnBrk="1" latinLnBrk="0" hangingPunct="1">
              <a:defRPr sz="1800" kern="1200">
                <a:solidFill>
                  <a:srgbClr val="000000"/>
                </a:solidFill>
                <a:latin typeface="+mn-lt"/>
                <a:ea typeface="+mn-ea"/>
                <a:cs typeface="+mn-cs"/>
              </a:defRPr>
            </a:lvl9pPr>
          </a:lstStyle>
          <a:p>
            <a:pPr algn="ctr">
              <a:lnSpc>
                <a:spcPct val="120000"/>
              </a:lnSpc>
            </a:pPr>
            <a:endParaRPr lang="en-US" sz="3200">
              <a:latin typeface="Arial" pitchFamily="34" charset="0"/>
              <a:ea typeface="微软雅黑" panose="020b0503020204020204" pitchFamily="34" charset="-122"/>
              <a:cs typeface="Arial" pitchFamily="34" charset="0"/>
              <a:sym typeface="Arial" pitchFamily="34" charset="0"/>
            </a:endParaRPr>
          </a:p>
        </p:txBody>
      </p:sp>
      <p:sp>
        <p:nvSpPr>
          <p:cNvPr id="11" name="文本框 10"/>
          <p:cNvSpPr txBox="1"/>
          <p:nvPr>
            <p:custDataLst>
              <p:tags r:id="rId8"/>
            </p:custDataLst>
          </p:nvPr>
        </p:nvSpPr>
        <p:spPr>
          <a:xfrm>
            <a:off x="1999738" y="3854756"/>
            <a:ext cx="2807552" cy="587469"/>
          </a:xfrm>
          <a:prstGeom prst="rect">
            <a:avLst/>
          </a:prstGeom>
          <a:noFill/>
        </p:spPr>
        <p:txBody>
          <a:bodyPr wrap="square" lIns="91440" tIns="45720" rIns="9144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a:solidFill>
                  <a:srgbClr val="C00000"/>
                </a:solidFill>
                <a:latin typeface="Arial" pitchFamily="34" charset="0"/>
                <a:ea typeface="微软雅黑" panose="020b0503020204020204" pitchFamily="34" charset="-122"/>
                <a:sym typeface="Arial" pitchFamily="34" charset="0"/>
              </a:rPr>
              <a:t>举例</a:t>
            </a:r>
            <a:endParaRPr lang="zh-CN" altLang="en-US" sz="2000" b="1" spc="300">
              <a:solidFill>
                <a:srgbClr val="C00000"/>
              </a:solidFill>
              <a:latin typeface="Arial" pitchFamily="34" charset="0"/>
              <a:ea typeface="微软雅黑" panose="020b0503020204020204" pitchFamily="34" charset="-122"/>
              <a:sym typeface="Arial" pitchFamily="34" charset="0"/>
            </a:endParaRPr>
          </a:p>
        </p:txBody>
      </p:sp>
      <p:sp>
        <p:nvSpPr>
          <p:cNvPr id="15" name="文本框 14"/>
          <p:cNvSpPr txBox="1"/>
          <p:nvPr>
            <p:custDataLst>
              <p:tags r:id="rId9"/>
            </p:custDataLst>
          </p:nvPr>
        </p:nvSpPr>
        <p:spPr>
          <a:xfrm>
            <a:off x="1754928" y="4455928"/>
            <a:ext cx="3211135" cy="587469"/>
          </a:xfrm>
          <a:prstGeom prst="rect">
            <a:avLst/>
          </a:prstGeom>
          <a:noFill/>
        </p:spPr>
        <p:txBody>
          <a:bodyPr wrap="square" lIns="91440" tIns="0" rIns="91440" bIns="4572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600" spc="150">
                <a:solidFill>
                  <a:schemeClr val="tx1">
                    <a:lumMod val="75000"/>
                    <a:lumOff val="25000"/>
                  </a:schemeClr>
                </a:solidFill>
                <a:latin typeface="Arial" pitchFamily="34" charset="0"/>
                <a:ea typeface="微软雅黑" panose="020b0503020204020204" pitchFamily="34" charset="-122"/>
                <a:sym typeface="Arial" pitchFamily="34" charset="0"/>
              </a:rPr>
              <a:t>您好，是张强叔叔吗，我是</a:t>
            </a:r>
            <a:r>
              <a:rPr lang="en-US" altLang="zh-CN" sz="1600" spc="150">
                <a:solidFill>
                  <a:schemeClr val="tx1">
                    <a:lumMod val="75000"/>
                    <a:lumOff val="25000"/>
                  </a:schemeClr>
                </a:solidFill>
                <a:latin typeface="Arial" pitchFamily="34" charset="0"/>
                <a:ea typeface="微软雅黑" panose="020b0503020204020204" pitchFamily="34" charset="-122"/>
                <a:sym typeface="Arial" pitchFamily="34" charset="0"/>
              </a:rPr>
              <a:t>**</a:t>
            </a:r>
            <a:r>
              <a:rPr lang="zh-CN" altLang="en-US" sz="1600" spc="150">
                <a:solidFill>
                  <a:schemeClr val="tx1">
                    <a:lumMod val="75000"/>
                    <a:lumOff val="25000"/>
                  </a:schemeClr>
                </a:solidFill>
                <a:latin typeface="Arial" pitchFamily="34" charset="0"/>
                <a:ea typeface="微软雅黑" panose="020b0503020204020204" pitchFamily="34" charset="-122"/>
                <a:sym typeface="Arial" pitchFamily="34" charset="0"/>
              </a:rPr>
              <a:t>口腔的小李，您还记得我吗，不好意思叔叔现在才给您打电话，就是想问一下叔叔什么时候来看牙齿，还有哪些地方能帮助到您的</a:t>
            </a:r>
            <a:endParaRPr lang="zh-CN" altLang="en-US" sz="1600" spc="150">
              <a:solidFill>
                <a:schemeClr val="tx1">
                  <a:lumMod val="75000"/>
                  <a:lumOff val="25000"/>
                </a:schemeClr>
              </a:solidFill>
              <a:latin typeface="Arial" pitchFamily="34" charset="0"/>
              <a:ea typeface="微软雅黑" panose="020b0503020204020204" pitchFamily="34" charset="-122"/>
              <a:sym typeface="Arial" pitchFamily="34" charset="0"/>
            </a:endParaRPr>
          </a:p>
        </p:txBody>
      </p:sp>
      <p:sp>
        <p:nvSpPr>
          <p:cNvPr id="18" name="文本框 17"/>
          <p:cNvSpPr txBox="1"/>
          <p:nvPr>
            <p:custDataLst>
              <p:tags r:id="rId10"/>
            </p:custDataLst>
          </p:nvPr>
        </p:nvSpPr>
        <p:spPr>
          <a:xfrm>
            <a:off x="7470747" y="3854756"/>
            <a:ext cx="2807552" cy="587469"/>
          </a:xfrm>
          <a:prstGeom prst="rect">
            <a:avLst/>
          </a:prstGeom>
          <a:noFill/>
        </p:spPr>
        <p:txBody>
          <a:bodyPr wrap="square" lIns="91440" tIns="45720" rIns="9144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a:solidFill>
                  <a:schemeClr val="tx1">
                    <a:lumMod val="85000"/>
                    <a:lumOff val="15000"/>
                  </a:schemeClr>
                </a:solidFill>
                <a:latin typeface="Arial" pitchFamily="34" charset="0"/>
                <a:ea typeface="微软雅黑" panose="020b0503020204020204" pitchFamily="34" charset="-122"/>
                <a:sym typeface="Arial" pitchFamily="34" charset="0"/>
              </a:rPr>
              <a:t>举例</a:t>
            </a:r>
            <a:endParaRPr lang="zh-CN" altLang="en-US" sz="2000" b="1" spc="300">
              <a:solidFill>
                <a:schemeClr val="tx1">
                  <a:lumMod val="85000"/>
                  <a:lumOff val="15000"/>
                </a:schemeClr>
              </a:solidFill>
              <a:latin typeface="Arial" pitchFamily="34" charset="0"/>
              <a:ea typeface="微软雅黑" panose="020b0503020204020204" pitchFamily="34" charset="-122"/>
              <a:sym typeface="Arial" pitchFamily="34" charset="0"/>
            </a:endParaRPr>
          </a:p>
        </p:txBody>
      </p:sp>
      <p:sp>
        <p:nvSpPr>
          <p:cNvPr id="19" name="文本框 18"/>
          <p:cNvSpPr txBox="1"/>
          <p:nvPr>
            <p:custDataLst>
              <p:tags r:id="rId11"/>
            </p:custDataLst>
          </p:nvPr>
        </p:nvSpPr>
        <p:spPr>
          <a:xfrm>
            <a:off x="7225937" y="4455928"/>
            <a:ext cx="3211135" cy="587469"/>
          </a:xfrm>
          <a:prstGeom prst="rect">
            <a:avLst/>
          </a:prstGeom>
          <a:noFill/>
        </p:spPr>
        <p:txBody>
          <a:bodyPr wrap="square" lIns="91440" tIns="0" rIns="91440" bIns="4572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600" spc="150">
                <a:solidFill>
                  <a:schemeClr val="tx1">
                    <a:lumMod val="75000"/>
                    <a:lumOff val="25000"/>
                  </a:schemeClr>
                </a:solidFill>
                <a:latin typeface="Arial" pitchFamily="34" charset="0"/>
                <a:ea typeface="微软雅黑" panose="020b0503020204020204" pitchFamily="34" charset="-122"/>
                <a:sym typeface="Arial" pitchFamily="34" charset="0"/>
              </a:rPr>
              <a:t>您好，是张先生吗，我是</a:t>
            </a:r>
            <a:r>
              <a:rPr lang="en-US" altLang="zh-CN" sz="1600" spc="150">
                <a:solidFill>
                  <a:schemeClr val="tx1">
                    <a:lumMod val="75000"/>
                    <a:lumOff val="25000"/>
                  </a:schemeClr>
                </a:solidFill>
                <a:latin typeface="Arial" pitchFamily="34" charset="0"/>
                <a:ea typeface="微软雅黑" panose="020b0503020204020204" pitchFamily="34" charset="-122"/>
                <a:sym typeface="Arial" pitchFamily="34" charset="0"/>
              </a:rPr>
              <a:t>**</a:t>
            </a:r>
            <a:r>
              <a:rPr lang="zh-CN" altLang="en-US" sz="1600" spc="150">
                <a:solidFill>
                  <a:schemeClr val="tx1">
                    <a:lumMod val="75000"/>
                    <a:lumOff val="25000"/>
                  </a:schemeClr>
                </a:solidFill>
                <a:latin typeface="Arial" pitchFamily="34" charset="0"/>
                <a:ea typeface="微软雅黑" panose="020b0503020204020204" pitchFamily="34" charset="-122"/>
                <a:sym typeface="Arial" pitchFamily="34" charset="0"/>
              </a:rPr>
              <a:t>口腔医院的院长助理小李，您前几天在本院检查过牙齿，考虑的怎么样了</a:t>
            </a:r>
            <a:endParaRPr lang="zh-CN" altLang="en-US" sz="1600" spc="150">
              <a:solidFill>
                <a:schemeClr val="tx1">
                  <a:lumMod val="75000"/>
                  <a:lumOff val="25000"/>
                </a:schemeClr>
              </a:solidFill>
              <a:latin typeface="Arial" pitchFamily="34" charset="0"/>
              <a:ea typeface="微软雅黑" panose="020b0503020204020204" pitchFamily="34" charset="-122"/>
              <a:sym typeface="Arial" pitchFamily="34" charset="0"/>
            </a:endParaRPr>
          </a:p>
        </p:txBody>
      </p:sp>
      <p:cxnSp>
        <p:nvCxnSpPr>
          <p:cNvPr id="22" name="直接连接符 21"/>
          <p:cNvCxnSpPr/>
          <p:nvPr>
            <p:custDataLst>
              <p:tags r:id="rId12"/>
            </p:custDataLst>
          </p:nvPr>
        </p:nvCxnSpPr>
        <p:spPr>
          <a:xfrm flipH="1">
            <a:off x="6074731" y="1861228"/>
            <a:ext cx="0" cy="3219316"/>
          </a:xfrm>
          <a:prstGeom prst="line">
            <a:avLst/>
          </a:prstGeom>
          <a:ln w="73025" cap="rnd">
            <a:solidFill>
              <a:sysClr val="window" lastClr="FFFFFF">
                <a:lumMod val="95000"/>
              </a:sysClr>
            </a:solidFill>
          </a:ln>
        </p:spPr>
        <p:style>
          <a:lnRef idx="1">
            <a:srgbClr val="1F74AD"/>
          </a:lnRef>
          <a:fillRef idx="0">
            <a:srgbClr val="1F74AD"/>
          </a:fillRef>
          <a:effectRef idx="0">
            <a:srgbClr val="1F74AD"/>
          </a:effectRef>
          <a:fontRef idx="minor">
            <a:srgbClr val="000000"/>
          </a:fontRef>
        </p:style>
      </p:cxnSp>
    </p:spTree>
    <p:custDataLst>
      <p:tags r:id="rId1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https://d.book118.com/458017100111006032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7"/>
  <p:tag name="KSO_WM_UNIT_INDEX" val="7"/>
  <p:tag name="KSO_WM_UNIT_LAYERLEVEL" val="1"/>
  <p:tag name="KSO_WM_UNIT_TYPE" val="y"/>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5"/>
  <p:tag name="KSO_WM_UNIT_INDEX" val="5"/>
  <p:tag name="KSO_WM_UNIT_LAYERLEVEL" val="1"/>
  <p:tag name="KSO_WM_UNIT_TYPE" val="y"/>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6"/>
  <p:tag name="KSO_WM_UNIT_INDEX" val="6"/>
  <p:tag name="KSO_WM_UNIT_LAYERLEVEL" val="1"/>
  <p:tag name="KSO_WM_UNIT_TYPE" val="y"/>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3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3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3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3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3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37.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
  <p:tag name="KSO_WM_UNIT_LAYERLEVEL" val="1"/>
</p:tagLst>
</file>

<file path=ppt/tags/tag1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44.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5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5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6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6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6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6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6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6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7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7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7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7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79.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8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8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8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8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85.xml><?xml version="1.0" encoding="utf-8"?>
<p:tagLst xmlns:p="http://schemas.openxmlformats.org/presentationml/2006/main">
  <p:tag name="KSO_WM_BEAUTIFY_FLAG" val="#wm#"/>
  <p:tag name="KSO_WM_TAG_VERSION" val="1.0"/>
  <p:tag name="KSO_WM_TEMPLATE_CATEGORY" val="custom"/>
  <p:tag name="KSO_WM_TEMPLATE_INDEX" val="20206915"/>
  <p:tag name="KSO_WM_UNIT_COMPATIBLE" val="0"/>
  <p:tag name="KSO_WM_UNIT_DIAGRAM_ISNUMVISUAL" val="0"/>
  <p:tag name="KSO_WM_UNIT_DIAGRAM_ISREFERUNIT" val="0"/>
  <p:tag name="KSO_WM_UNIT_HIGHLIGHT" val="0"/>
  <p:tag name="KSO_WM_UNIT_ID" val="_0**"/>
  <p:tag name="KSO_WM_UNIT_LAYERLEVEL" val="1"/>
</p:tagLst>
</file>

<file path=ppt/tags/tag186.xml><?xml version="1.0" encoding="utf-8"?>
<p:tagLst xmlns:p="http://schemas.openxmlformats.org/presentationml/2006/main">
  <p:tag name="KSO_WM_BEAUTIFY_FLAG" val="#wm#"/>
  <p:tag name="KSO_WM_TAG_VERSION" val="1.0"/>
  <p:tag name="KSO_WM_TEMPLATE_CATEGORY" val="custom"/>
  <p:tag name="KSO_WM_TEMPLATE_INDEX" val="20206915"/>
  <p:tag name="KSO_WM_UNIT_COMPATIBLE" val="0"/>
  <p:tag name="KSO_WM_UNIT_DIAGRAM_ISNUMVISUAL" val="0"/>
  <p:tag name="KSO_WM_UNIT_DIAGRAM_ISREFERUNIT" val="0"/>
  <p:tag name="KSO_WM_UNIT_HIGHLIGHT" val="0"/>
  <p:tag name="KSO_WM_UNIT_ID" val="_0**"/>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9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6915"/>
  <p:tag name="KSO_WM_TEMPLATE_MASTER_THUMB_INDEX" val="12"/>
  <p:tag name="KSO_WM_TEMPLATE_MASTER_TYPE" val="1"/>
  <p:tag name="KSO_WM_TEMPLATE_SUBCATEGORY" val="0"/>
  <p:tag name="KSO_WM_TEMPLATE_THUMBS_INDEX" val="1、4、7、8、10、11、12、13、15"/>
</p:tagLst>
</file>

<file path=ppt/tags/tag191.xml><?xml version="1.0" encoding="utf-8"?>
<p:tagLst xmlns:p="http://schemas.openxmlformats.org/presentationml/2006/main">
  <p:tag name="KSO_WM_BEAUTIFY_FLAG" val="#wm#"/>
  <p:tag name="KSO_WM_TEMPLATE_CATEGORY" val="custom"/>
  <p:tag name="KSO_WM_TEMPLATE_INDEX" val="20205081"/>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483"/>
  <p:tag name="KSO_WM_UNIT_COMPATIBLE" val="0"/>
  <p:tag name="KSO_WM_UNIT_DIAGRAM_ISNUMVISUAL" val="0"/>
  <p:tag name="KSO_WM_UNIT_DIAGRAM_ISREFERUNIT" val="0"/>
  <p:tag name="KSO_WM_UNIT_HIGHLIGHT" val="0"/>
  <p:tag name="KSO_WM_UNIT_ID" val="diagram20217483_5*l_h_f*1_1_1"/>
  <p:tag name="KSO_WM_UNIT_INDEX" val="1_1_1"/>
  <p:tag name="KSO_WM_UNIT_LAYERLEVEL" val="1_1_1"/>
  <p:tag name="KSO_WM_UNIT_NOCLEAR" val="0"/>
  <p:tag name="KSO_WM_UNIT_PRESET_TEXT" val="单击此处添加文本具体内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 name="KSO_WM_UNIT_VALUE" val="44"/>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48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483_5*l_h_i*1_1_1"/>
  <p:tag name="KSO_WM_UNIT_INDEX" val="1_1_1"/>
  <p:tag name="KSO_WM_UNIT_LAYERLEVEL" val="1_1_1"/>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48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7483_5*l_h_i*1_1_2"/>
  <p:tag name="KSO_WM_UNIT_INDEX" val="1_1_2"/>
  <p:tag name="KSO_WM_UNIT_LAYERLEVEL" val="1_1_1"/>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483"/>
  <p:tag name="KSO_WM_UNIT_COMPATIBLE" val="0"/>
  <p:tag name="KSO_WM_UNIT_DIAGRAM_ISNUMVISUAL" val="0"/>
  <p:tag name="KSO_WM_UNIT_DIAGRAM_ISREFERUNIT" val="0"/>
  <p:tag name="KSO_WM_UNIT_HIGHLIGHT" val="0"/>
  <p:tag name="KSO_WM_UNIT_ID" val="diagram20217483_5*l_h_f*1_2_1"/>
  <p:tag name="KSO_WM_UNIT_INDEX" val="1_2_1"/>
  <p:tag name="KSO_WM_UNIT_LAYERLEVEL" val="1_1_1"/>
  <p:tag name="KSO_WM_UNIT_NOCLEAR" val="0"/>
  <p:tag name="KSO_WM_UNIT_PRESET_TEXT" val="单击此处添加文本具体内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 name="KSO_WM_UNIT_VALUE" val="44"/>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48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483_5*l_h_i*1_2_2"/>
  <p:tag name="KSO_WM_UNIT_INDEX" val="1_2_2"/>
  <p:tag name="KSO_WM_UNIT_LAYERLEVEL" val="1_1_1"/>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48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7483_5*l_h_i*1_2_1"/>
  <p:tag name="KSO_WM_UNIT_INDEX" val="1_2_1"/>
  <p:tag name="KSO_WM_UNIT_LAYERLEVEL" val="1_1_1"/>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483"/>
  <p:tag name="KSO_WM_UNIT_COMPATIBLE" val="0"/>
  <p:tag name="KSO_WM_UNIT_DIAGRAM_ISNUMVISUAL" val="0"/>
  <p:tag name="KSO_WM_UNIT_DIAGRAM_ISREFERUNIT" val="0"/>
  <p:tag name="KSO_WM_UNIT_HIGHLIGHT" val="0"/>
  <p:tag name="KSO_WM_UNIT_ID" val="diagram20217483_5*l_h_f*1_3_1"/>
  <p:tag name="KSO_WM_UNIT_INDEX" val="1_3_1"/>
  <p:tag name="KSO_WM_UNIT_LAYERLEVEL" val="1_1_1"/>
  <p:tag name="KSO_WM_UNIT_NOCLEAR" val="0"/>
  <p:tag name="KSO_WM_UNIT_PRESET_TEXT" val="单击此处添加文本具体内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 name="KSO_WM_UNIT_VALUE" val="44"/>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48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483_5*l_h_i*1_3_1"/>
  <p:tag name="KSO_WM_UNIT_INDEX" val="1_3_1"/>
  <p:tag name="KSO_WM_UNIT_LAYERLEVEL" val="1_1_1"/>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48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7483_5*l_h_i*1_3_2"/>
  <p:tag name="KSO_WM_UNIT_INDEX" val="1_3_2"/>
  <p:tag name="KSO_WM_UNIT_LAYERLEVEL" val="1_1_1"/>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483"/>
  <p:tag name="KSO_WM_UNIT_COMPATIBLE" val="0"/>
  <p:tag name="KSO_WM_UNIT_DIAGRAM_ISNUMVISUAL" val="0"/>
  <p:tag name="KSO_WM_UNIT_DIAGRAM_ISREFERUNIT" val="0"/>
  <p:tag name="KSO_WM_UNIT_HIGHLIGHT" val="0"/>
  <p:tag name="KSO_WM_UNIT_ID" val="diagram20217483_5*l_h_f*1_4_1"/>
  <p:tag name="KSO_WM_UNIT_INDEX" val="1_4_1"/>
  <p:tag name="KSO_WM_UNIT_LAYERLEVEL" val="1_1_1"/>
  <p:tag name="KSO_WM_UNIT_NOCLEAR" val="0"/>
  <p:tag name="KSO_WM_UNIT_PRESET_TEXT" val="单击此处添加文本具体内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1"/>
  <p:tag name="KSO_WM_UNIT_VALUE" val="44"/>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48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483_5*l_h_i*1_4_1"/>
  <p:tag name="KSO_WM_UNIT_INDEX" val="1_4_1"/>
  <p:tag name="KSO_WM_UNIT_LAYERLEVEL" val="1_1_1"/>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748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7483_5*l_h_i*1_4_2"/>
  <p:tag name="KSO_WM_UNIT_INDEX" val="1_4_2"/>
  <p:tag name="KSO_WM_UNIT_LAYERLEVEL" val="1_1_1"/>
  <p:tag name="KSO_WM_UNIT_TEXT_FILL_FORE_SCHEMECOLOR_INDEX" val="13"/>
  <p:tag name="KSO_WM_UNIT_TEXT_FILL_FORE_SCHEMECOLOR_INDEX_BRIGHTNESS" val="0.15"/>
  <p:tag name="KSO_WM_UNIT_TEXT_FILL_TYPE" val="1"/>
  <p:tag name="KSO_WM_UNIT_TYPE" val="l_h_i"/>
  <p:tag name="KSO_WM_UNIT_USESOURCEFORMAT_APPLY" val="1"/>
</p:tagLst>
</file>

<file path=ppt/tags/tag204.xml><?xml version="1.0" encoding="utf-8"?>
<p:tagLst xmlns:p="http://schemas.openxmlformats.org/presentationml/2006/main">
  <p:tag name="KSO_WM_BEAUTIFY_FLAG" val="#wm#"/>
  <p:tag name="KSO_WM_DIAGRAM_GROUP_CODE" val="l1-1"/>
  <p:tag name="KSO_WM_SLIDE_DIAGTYPE" val="l"/>
  <p:tag name="KSO_WM_SLIDE_ID" val="diagram20217483_5"/>
  <p:tag name="KSO_WM_SLIDE_INDEX" val="5"/>
  <p:tag name="KSO_WM_SLIDE_ITEM_CNT" val="6"/>
  <p:tag name="KSO_WM_SLIDE_LAYOUT" val="a_l"/>
  <p:tag name="KSO_WM_SLIDE_LAYOUT_CNT" val="1_1"/>
  <p:tag name="KSO_WM_SLIDE_SUBTYPE" val="diag"/>
  <p:tag name="KSO_WM_SLIDE_TYPE" val="contents"/>
  <p:tag name="KSO_WM_TAG_VERSION" val="1.0"/>
  <p:tag name="KSO_WM_TEMPLATE_CATEGORY" val="diagram"/>
  <p:tag name="KSO_WM_TEMPLATE_COLOR_TYPE" val="1"/>
  <p:tag name="KSO_WM_TEMPLATE_INDEX" val="20217483"/>
  <p:tag name="KSO_WM_TEMPLATE_MASTER_TYPE" val="0"/>
  <p:tag name="KSO_WM_TEMPLATE_SUBCATEGORY" val="0"/>
</p:tagLst>
</file>

<file path=ppt/tags/tag20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0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07.xml><?xml version="1.0" encoding="utf-8"?>
<p:tagLst xmlns:p="http://schemas.openxmlformats.org/presentationml/2006/main">
  <p:tag name="KSO_WM_BEAUTIFY_FLAG" val="#wm#"/>
  <p:tag name="KSO_WM_CHIP_GROUPID" val="5e9e7bc173d2384101fd9d4a"/>
  <p:tag name="KSO_WM_CHIP_XID" val="5e9e7bc173d2384101fd9d4b"/>
  <p:tag name="KSO_WM_TAG_VERSION" val="1.0"/>
  <p:tag name="KSO_WM_TEMPLATE_ASSEMBLE_GROUPID" val="60656f974054ed1e2fb80d29"/>
  <p:tag name="KSO_WM_TEMPLATE_ASSEMBLE_XID" val="60656f974054ed1e2fb80d29"/>
  <p:tag name="KSO_WM_TEMPLATE_CATEGORY" val="diagram"/>
  <p:tag name="KSO_WM_TEMPLATE_INDEX" val="20214524"/>
  <p:tag name="KSO_WM_UNIT_BLOCK" val="0"/>
  <p:tag name="KSO_WM_UNIT_COMPATIBLE" val="0"/>
  <p:tag name="KSO_WM_UNIT_DEC_AREA_ID" val="3e2ac83ce4da42c08e4b85639d35c3e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14524_1*i*1"/>
  <p:tag name="KSO_WM_UNIT_INDEX" val="1"/>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850"/>
</p:tagLst>
</file>

<file path=ppt/tags/tag208.xml><?xml version="1.0" encoding="utf-8"?>
<p:tagLst xmlns:p="http://schemas.openxmlformats.org/presentationml/2006/main">
  <p:tag name="KSO_WM_ASSEMBLE_CHIP_INDEX" val="c639df47f0a4423fa399f2ea0c7854bd"/>
  <p:tag name="KSO_WM_BEAUTIFY_FLAG" val="#wm#"/>
  <p:tag name="KSO_WM_CHIP_FILLAREA_FILL_RULE" val="{&quot;fill_align&quot;:&quot;cm&quot;,&quot;fill_mode&quot;:&quot;full&quot;,&quot;sacle_strategy&quot;:&quot;smart&quot;}"/>
  <p:tag name="KSO_WM_CHIP_GROUPID" val="5e7310da9a230a26b9e88a19"/>
  <p:tag name="KSO_WM_CHIP_XID" val="5e7310da9a230a26b9e88a1a"/>
  <p:tag name="KSO_WM_TAG_VERSION" val="1.0"/>
  <p:tag name="KSO_WM_TEMPLATE_ASSEMBLE_GROUPID" val="60656f974054ed1e2fb80d29"/>
  <p:tag name="KSO_WM_TEMPLATE_ASSEMBLE_XID" val="60656f974054ed1e2fb80d29"/>
  <p:tag name="KSO_WM_TEMPLATE_CATEGORY" val="diagram"/>
  <p:tag name="KSO_WM_TEMPLATE_INDEX" val="20214524"/>
  <p:tag name="KSO_WM_UNIT_COMPATIBLE" val="1"/>
  <p:tag name="KSO_WM_UNIT_DEC_AREA_ID" val="4a7aefa2f14749628b921de02683bca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4524_1*d*1"/>
  <p:tag name="KSO_WM_UNIT_INDEX" val="1"/>
  <p:tag name="KSO_WM_UNIT_LAYERLEVEL" val="1"/>
  <p:tag name="KSO_WM_UNIT_PICTURE_CLIP_FLAG" val="0"/>
  <p:tag name="KSO_WM_UNIT_SM_LIMIT_TYPE" val="2"/>
  <p:tag name="KSO_WM_UNIT_TYPE" val="d"/>
  <p:tag name="KSO_WM_UNIT_VALUE" val="1904*2115"/>
</p:tagLst>
</file>

<file path=ppt/tags/tag209.xml><?xml version="1.0" encoding="utf-8"?>
<p:tagLst xmlns:p="http://schemas.openxmlformats.org/presentationml/2006/main">
  <p:tag name="KSO_WM_ASSEMBLE_CHIP_INDEX" val="1ddf4edf5b5245c099eb002a94589140"/>
  <p:tag name="KSO_WM_BEAUTIFY_FLAG" val="#wm#"/>
  <p:tag name="KSO_WM_CHIP_FILLAREA_FILL_RULE" val="{&quot;fill_align&quot;:&quot;cb&quot;,&quot;fill_mode&quot;:&quot;full&quot;,&quot;sacle_strategy&quot;:&quot;smart&quot;}"/>
  <p:tag name="KSO_WM_CHIP_GROUPID" val="5f0681562c9c209bb8bb14eb"/>
  <p:tag name="KSO_WM_CHIP_XID" val="5f0681562c9c209bb8bb14ec"/>
  <p:tag name="KSO_WM_TAG_VERSION" val="1.0"/>
  <p:tag name="KSO_WM_TEMPLATE_ASSEMBLE_GROUPID" val="60656f974054ed1e2fb80d29"/>
  <p:tag name="KSO_WM_TEMPLATE_ASSEMBLE_XID" val="60656f974054ed1e2fb80d29"/>
  <p:tag name="KSO_WM_TEMPLATE_CATEGORY" val="diagram"/>
  <p:tag name="KSO_WM_TEMPLATE_INDEX" val="20214524"/>
  <p:tag name="KSO_WM_UNIT_BLOCK" val="0"/>
  <p:tag name="KSO_WM_UNIT_COMPATIBLE" val="0"/>
  <p:tag name="KSO_WM_UNIT_DEC_AREA_ID" val="3fc43322e49f4304b4a1aec8d1410099"/>
  <p:tag name="KSO_WM_UNIT_DEFAULT_FONT" val="24;44;4"/>
  <p:tag name="KSO_WM_UNIT_DIAGRAM_ISNUMVISUAL" val="0"/>
  <p:tag name="KSO_WM_UNIT_DIAGRAM_ISREFERUNIT" val="0"/>
  <p:tag name="KSO_WM_UNIT_HIGHLIGHT" val="0"/>
  <p:tag name="KSO_WM_UNIT_ID" val="diagram20214524_1*a*1"/>
  <p:tag name="KSO_WM_UNIT_INDEX" val="1"/>
  <p:tag name="KSO_WM_UNIT_ISCONTENTSTITLE" val="0"/>
  <p:tag name="KSO_WM_UNIT_ISNUMDGMTITLE" val="0"/>
  <p:tag name="KSO_WM_UNIT_LAYERLEVEL" val="1"/>
  <p:tag name="KSO_WM_UNIT_NOCLEAR" val="0"/>
  <p:tag name="KSO_WM_UNIT_PRESET_TEXT" val="单击添加大标题"/>
  <p:tag name="KSO_WM_UNIT_SHOW_EDIT_AREA_INDICATION" val="1"/>
  <p:tag name="KSO_WM_UNIT_TEXT_FILL_FORE_SCHEMECOLOR_INDEX" val="13"/>
  <p:tag name="KSO_WM_UNIT_TEXT_FILL_FORE_SCHEMECOLOR_INDEX_BRIGHTNESS" val="0"/>
  <p:tag name="KSO_WM_UNIT_TEXT_FILL_TYPE" val="1"/>
  <p:tag name="KSO_WM_UNIT_TYPE" val="a"/>
  <p:tag name="KSO_WM_UNIT_VALUE" val="12"/>
</p:tagLst>
</file>

<file path=ppt/tags/tag210.xml><?xml version="1.0" encoding="utf-8"?>
<p:tagLst xmlns:p="http://schemas.openxmlformats.org/presentationml/2006/main">
  <p:tag name="KSO_WM_ASSEMBLE_CHIP_INDEX" val="1ddf4edf5b5245c099eb002a94589140"/>
  <p:tag name="KSO_WM_BEAUTIFY_FLAG" val="#wm#"/>
  <p:tag name="KSO_WM_CHIP_FILLAREA_FILL_RULE" val="{&quot;fill_align&quot;:&quot;cb&quot;,&quot;fill_mode&quot;:&quot;full&quot;,&quot;sacle_strategy&quot;:&quot;smart&quot;}"/>
  <p:tag name="KSO_WM_CHIP_GROUPID" val="5f0681562c9c209bb8bb14eb"/>
  <p:tag name="KSO_WM_CHIP_XID" val="5f0681562c9c209bb8bb14ec"/>
  <p:tag name="KSO_WM_TAG_VERSION" val="1.0"/>
  <p:tag name="KSO_WM_TEMPLATE_ASSEMBLE_GROUPID" val="60656f974054ed1e2fb80d29"/>
  <p:tag name="KSO_WM_TEMPLATE_ASSEMBLE_XID" val="60656f974054ed1e2fb80d29"/>
  <p:tag name="KSO_WM_TEMPLATE_CATEGORY" val="diagram"/>
  <p:tag name="KSO_WM_TEMPLATE_INDEX" val="20214524"/>
  <p:tag name="KSO_WM_UNIT_BLOCK" val="0"/>
  <p:tag name="KSO_WM_UNIT_COMPATIBLE" val="0"/>
  <p:tag name="KSO_WM_UNIT_DEC_AREA_ID" val="c7a9e49d57cc4afb9c24d2d76b6e714a"/>
  <p:tag name="KSO_WM_UNIT_DEFAULT_FONT" val="18;24;2"/>
  <p:tag name="KSO_WM_UNIT_DIAGRAM_ISNUMVISUAL" val="0"/>
  <p:tag name="KSO_WM_UNIT_DIAGRAM_ISREFERUNIT" val="0"/>
  <p:tag name="KSO_WM_UNIT_HIGHLIGHT" val="0"/>
  <p:tag name="KSO_WM_UNIT_ID" val="diagram20214524_1*b*1"/>
  <p:tag name="KSO_WM_UNIT_INDEX" val="1"/>
  <p:tag name="KSO_WM_UNIT_ISCONTENTSTITLE" val="0"/>
  <p:tag name="KSO_WM_UNIT_ISNUMDGMTITLE" val="0"/>
  <p:tag name="KSO_WM_UNIT_LAYERLEVEL" val="1"/>
  <p:tag name="KSO_WM_UNIT_NOCLEAR" val="0"/>
  <p:tag name="KSO_WM_UNIT_PRESET_TEXT" val="单击此处可添加副标题"/>
  <p:tag name="KSO_WM_UNIT_SHOW_EDIT_AREA_INDICATION" val="1"/>
  <p:tag name="KSO_WM_UNIT_TEXT_FILL_FORE_SCHEMECOLOR_INDEX" val="14"/>
  <p:tag name="KSO_WM_UNIT_TEXT_FILL_FORE_SCHEMECOLOR_INDEX_BRIGHTNESS" val="-0.25"/>
  <p:tag name="KSO_WM_UNIT_TEXT_FILL_TYPE" val="1"/>
  <p:tag name="KSO_WM_UNIT_TYPE" val="b"/>
  <p:tag name="KSO_WM_UNIT_VALUE" val="28"/>
</p:tagLst>
</file>

<file path=ppt/tags/tag211.xml><?xml version="1.0" encoding="utf-8"?>
<p:tagLst xmlns:p="http://schemas.openxmlformats.org/presentationml/2006/main">
  <p:tag name="KSO_WM_BEAUTIFY_FLAG" val="#wm#"/>
  <p:tag name="KSO_WM_CHIP_FILLPROP" val="[[{&quot;fill_id&quot;:&quot;dd7e40d600094ef49d7762b17f3ff9c4&quot;,&quot;fill_align&quot;:&quot;cm&quot;,&quot;text_align&quot;:&quot;cm&quot;,&quot;text_direction&quot;:&quot;horizontal&quot;,&quot;chip_types&quot;:[&quot;picture&quot;]},{&quot;fill_id&quot;:&quot;0de70196ef84437f9194547bb612105e&quot;,&quot;fill_align&quot;:&quot;cb&quot;,&quot;text_align&quot;:&quot;lb&quot;,&quot;text_direction&quot;:&quot;horizontal&quot;,&quot;chip_types&quot;:[&quot;text&quot;,&quot;header&quot;]}]]"/>
  <p:tag name="KSO_WM_CHIP_GROUPID" val="5e9e7bc173d2384101fd9d4a"/>
  <p:tag name="KSO_WM_CHIP_INFOS" val="{&quot;layout_type&quot;:&quot;leftright&quot;,&quot;layout_feature&quot;:2,&quot;tags&quot;:{&quot;style&quot;:[&quot;商务&quot;,&quot;简约&quot;,&quot;文艺清新&quot;,&quot;中国风&quot;,&quot;卡通&quot;,&quot;欧美风&quot;,&quot;黑板风&quot;,&quot;渐变风&quot;,&quot;党政风&quot;]},&quot;slide_type&quot;:[&quot;text&quot;],&quot;aspect_ratio&quot;:&quot;16:9&quot;,&quot;diagram&quot;:{&quot;type&quot;:[],&quot;direction&quot;:0,&quot;isSupportDecBetweenItems&quot;:false}}"/>
  <p:tag name="KSO_WM_CHIP_XID" val="5e9e7bc173d2384101fd9d4b"/>
  <p:tag name="KSO_WM_DIAGRAM_GROUP_CODE" val="l1-1"/>
  <p:tag name="KSO_WM_SLIDE_BACKGROUND" val="[&quot;general&quot;]"/>
  <p:tag name="KSO_WM_SLIDE_BACKGROUND_TYPE" val="general"/>
  <p:tag name="KSO_WM_SLIDE_BK_DARK_LIGHT" val="2"/>
  <p:tag name="KSO_WM_SLIDE_DIAGTYPE" val="l"/>
  <p:tag name="KSO_WM_SLIDE_ID" val="diagram20214524_1"/>
  <p:tag name="KSO_WM_SLIDE_INDEX" val="1"/>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direction&quot;:1,&quot;id&quot;:&quot;2021-04-01T15:55:08&quot;,&quot;maxSize&quot;:{&quot;size1&quot;:62.5},&quot;minSize&quot;:{&quot;size1&quot;:62.5},&quot;normalSize&quot;:{&quot;size1&quot;:62.5},&quot;subLayout&quot;:[{&quot;id&quot;:&quot;2021-04-01T15:55:08&quot;,&quot;type&quot;:0},{&quot;id&quot;:&quot;2021-04-01T15:55:08&quot;,&quot;margin&quot;:{&quot;bottom&quot;:2.5399999618530273,&quot;left&quot;:1.2699999809265137,&quot;right&quot;:1.2699999809265137,&quot;top&quot;:5.927000522613525},&quot;type&quot;:0}],&quot;type&quot;:0}"/>
  <p:tag name="KSO_WM_SLIDE_POSITION" val="0*0"/>
  <p:tag name="KSO_WM_SLIDE_RATIO" val="1.777778"/>
  <p:tag name="KSO_WM_SLIDE_SIZE" val="924*540"/>
  <p:tag name="KSO_WM_SLIDE_SUBTYPE" val="picTxt"/>
  <p:tag name="KSO_WM_SLIDE_SUPPORT_FEATURE_TYPE" val="0"/>
  <p:tag name="KSO_WM_SLIDE_TYPE" val="text"/>
  <p:tag name="KSO_WM_TAG_VERSION" val="1.0"/>
  <p:tag name="KSO_WM_TEMPLATE_ASSEMBLE_GROUPID" val="60656f974054ed1e2fb80d29"/>
  <p:tag name="KSO_WM_TEMPLATE_ASSEMBLE_XID" val="60656f974054ed1e2fb80d29"/>
  <p:tag name="KSO_WM_TEMPLATE_CATEGORY" val="diagram"/>
  <p:tag name="KSO_WM_TEMPLATE_COLOR_TYPE" val="1"/>
  <p:tag name="KSO_WM_TEMPLATE_INDEX" val="20214524"/>
  <p:tag name="KSO_WM_TEMPLATE_MASTER_TYPE" val="0"/>
  <p:tag name="KSO_WM_TEMPLATE_SUBCATEGORY" val="21"/>
</p:tagLst>
</file>

<file path=ppt/tags/tag21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1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14.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213_6*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 name="KSO_WM_UNIT_VALUE" val="4"/>
</p:tagLst>
</file>

<file path=ppt/tags/tag215.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1"/>
  <p:tag name="KSO_WM_UNIT_VALUE" val="24"/>
</p:tagLst>
</file>

<file path=ppt/tags/tag216.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i*1_1_2"/>
  <p:tag name="KSO_WM_UNIT_INDEX" val="1_1_2"/>
  <p:tag name="KSO_WM_UNIT_LAYERLEVEL" val="1_1_1"/>
  <p:tag name="KSO_WM_UNIT_SUBTYPE" val="d"/>
  <p:tag name="KSO_WM_UNIT_TEXT_FILL_FORE_SCHEMECOLOR_INDEX" val="13"/>
  <p:tag name="KSO_WM_UNIT_TEXT_FILL_FORE_SCHEMECOLOR_INDEX_BRIGHTNESS" val="0"/>
  <p:tag name="KSO_WM_UNIT_TEXT_FILL_TYPE" val="1"/>
  <p:tag name="KSO_WM_UNIT_TYPE" val="l_h_i"/>
  <p:tag name="KSO_WM_UNIT_USESOURCEFORMAT_APPLY" val="1"/>
  <p:tag name="KSO_WM_UNIT_VALUE" val="4"/>
</p:tagLst>
</file>

<file path=ppt/tags/tag217.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213_6*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 name="KSO_WM_UNIT_VALUE" val="4"/>
</p:tagLst>
</file>

<file path=ppt/tags/tag218.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1"/>
  <p:tag name="KSO_WM_UNIT_VALUE" val="24"/>
</p:tagLst>
</file>

<file path=ppt/tags/tag219.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i*1_2_2"/>
  <p:tag name="KSO_WM_UNIT_INDEX" val="1_2_2"/>
  <p:tag name="KSO_WM_UNIT_LAYERLEVEL" val="1_1_1"/>
  <p:tag name="KSO_WM_UNIT_SUBTYPE" val="d"/>
  <p:tag name="KSO_WM_UNIT_TEXT_FILL_FORE_SCHEMECOLOR_INDEX" val="13"/>
  <p:tag name="KSO_WM_UNIT_TEXT_FILL_FORE_SCHEMECOLOR_INDEX_BRIGHTNESS" val="0"/>
  <p:tag name="KSO_WM_UNIT_TEXT_FILL_TYPE" val="1"/>
  <p:tag name="KSO_WM_UNIT_TYPE" val="l_h_i"/>
  <p:tag name="KSO_WM_UNIT_USESOURCEFORMAT_APPLY" val="1"/>
  <p:tag name="KSO_WM_UNIT_VALUE" val="4"/>
</p:tagLst>
</file>

<file path=ppt/tags/tag220.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213_6*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 name="KSO_WM_UNIT_VALUE" val="4"/>
</p:tagLst>
</file>

<file path=ppt/tags/tag221.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1"/>
  <p:tag name="KSO_WM_UNIT_VALUE" val="24"/>
</p:tagLst>
</file>

<file path=ppt/tags/tag222.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i*1_3_2"/>
  <p:tag name="KSO_WM_UNIT_INDEX" val="1_3_2"/>
  <p:tag name="KSO_WM_UNIT_LAYERLEVEL" val="1_1_1"/>
  <p:tag name="KSO_WM_UNIT_SUBTYPE" val="d"/>
  <p:tag name="KSO_WM_UNIT_TEXT_FILL_FORE_SCHEMECOLOR_INDEX" val="13"/>
  <p:tag name="KSO_WM_UNIT_TEXT_FILL_FORE_SCHEMECOLOR_INDEX_BRIGHTNESS" val="0"/>
  <p:tag name="KSO_WM_UNIT_TEXT_FILL_TYPE" val="1"/>
  <p:tag name="KSO_WM_UNIT_TYPE" val="l_h_i"/>
  <p:tag name="KSO_WM_UNIT_USESOURCEFORMAT_APPLY" val="1"/>
  <p:tag name="KSO_WM_UNIT_VALUE" val="4"/>
</p:tagLst>
</file>

<file path=ppt/tags/tag223.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213_6*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 name="KSO_WM_UNIT_VALUE" val="4"/>
</p:tagLst>
</file>

<file path=ppt/tags/tag224.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1"/>
  <p:tag name="KSO_WM_UNIT_VALUE" val="24"/>
</p:tagLst>
</file>

<file path=ppt/tags/tag225.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i*1_4_2"/>
  <p:tag name="KSO_WM_UNIT_INDEX" val="1_4_2"/>
  <p:tag name="KSO_WM_UNIT_LAYERLEVEL" val="1_1_1"/>
  <p:tag name="KSO_WM_UNIT_SUBTYPE" val="d"/>
  <p:tag name="KSO_WM_UNIT_TEXT_FILL_FORE_SCHEMECOLOR_INDEX" val="13"/>
  <p:tag name="KSO_WM_UNIT_TEXT_FILL_FORE_SCHEMECOLOR_INDEX_BRIGHTNESS" val="0"/>
  <p:tag name="KSO_WM_UNIT_TEXT_FILL_TYPE" val="1"/>
  <p:tag name="KSO_WM_UNIT_TYPE" val="l_h_i"/>
  <p:tag name="KSO_WM_UNIT_USESOURCEFORMAT_APPLY" val="1"/>
  <p:tag name="KSO_WM_UNIT_VALUE" val="4"/>
</p:tagLst>
</file>

<file path=ppt/tags/tag226.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213_6*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 name="KSO_WM_UNIT_VALUE" val="4"/>
</p:tagLst>
</file>

<file path=ppt/tags/tag227.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1"/>
  <p:tag name="KSO_WM_UNIT_VALUE" val="24"/>
</p:tagLst>
</file>

<file path=ppt/tags/tag228.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i*1_5_2"/>
  <p:tag name="KSO_WM_UNIT_INDEX" val="1_5_2"/>
  <p:tag name="KSO_WM_UNIT_LAYERLEVEL" val="1_1_1"/>
  <p:tag name="KSO_WM_UNIT_SUBTYPE" val="d"/>
  <p:tag name="KSO_WM_UNIT_TEXT_FILL_FORE_SCHEMECOLOR_INDEX" val="13"/>
  <p:tag name="KSO_WM_UNIT_TEXT_FILL_FORE_SCHEMECOLOR_INDEX_BRIGHTNESS" val="0"/>
  <p:tag name="KSO_WM_UNIT_TEXT_FILL_TYPE" val="1"/>
  <p:tag name="KSO_WM_UNIT_TYPE" val="l_h_i"/>
  <p:tag name="KSO_WM_UNIT_USESOURCEFORMAT_APPLY" val="1"/>
  <p:tag name="KSO_WM_UNIT_VALUE" val="4"/>
</p:tagLst>
</file>

<file path=ppt/tags/tag229.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213_6*l_h_i*1_6_1"/>
  <p:tag name="KSO_WM_UNIT_INDEX" val="1_6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 name="KSO_WM_UNIT_VALUE" val="4"/>
</p:tagLst>
</file>

<file path=ppt/tags/tag230.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1"/>
  <p:tag name="KSO_WM_UNIT_VALUE" val="24"/>
</p:tagLst>
</file>

<file path=ppt/tags/tag231.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i*1_6_2"/>
  <p:tag name="KSO_WM_UNIT_INDEX" val="1_6_2"/>
  <p:tag name="KSO_WM_UNIT_LAYERLEVEL" val="1_1_1"/>
  <p:tag name="KSO_WM_UNIT_SUBTYPE" val="d"/>
  <p:tag name="KSO_WM_UNIT_TEXT_FILL_FORE_SCHEMECOLOR_INDEX" val="13"/>
  <p:tag name="KSO_WM_UNIT_TEXT_FILL_FORE_SCHEMECOLOR_INDEX_BRIGHTNESS" val="0"/>
  <p:tag name="KSO_WM_UNIT_TEXT_FILL_TYPE" val="1"/>
  <p:tag name="KSO_WM_UNIT_TYPE" val="l_h_i"/>
  <p:tag name="KSO_WM_UNIT_USESOURCEFORMAT_APPLY" val="1"/>
  <p:tag name="KSO_WM_UNIT_VALUE" val="4"/>
</p:tagLst>
</file>

<file path=ppt/tags/tag232.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213_6*l_h_i*1_7_1"/>
  <p:tag name="KSO_WM_UNIT_INDEX" val="1_7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 name="KSO_WM_UNIT_VALUE" val="4"/>
</p:tagLst>
</file>

<file path=ppt/tags/tag233.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f*1_7_1"/>
  <p:tag name="KSO_WM_UNIT_INDEX" val="1_7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1"/>
  <p:tag name="KSO_WM_UNIT_VALUE" val="24"/>
</p:tagLst>
</file>

<file path=ppt/tags/tag234.xml><?xml version="1.0" encoding="utf-8"?>
<p:tagLst xmlns:p="http://schemas.openxmlformats.org/presentationml/2006/main">
  <p:tag name="KSO_WM_ASSEMBLE_CHIP_INDEX" val="198f0aed99a148dda958dd9e3d3105ad"/>
  <p:tag name="KSO_WM_BEAUTIFY_FLAG" val="#wm#"/>
  <p:tag name="KSO_WM_CHIP_GROUPID" val="60b9dc7d65103b6cf1b285cd"/>
  <p:tag name="KSO_WM_CHIP_XID" val="60b9dc7d65103b6cf1b285ce"/>
  <p:tag name="KSO_WM_DIAGRAM_GROUP_CODE" val="l1-1"/>
  <p:tag name="KSO_WM_TAG_VERSION" val="1.0"/>
  <p:tag name="KSO_WM_TEMPLATE_CATEGORY" val="diagram"/>
  <p:tag name="KSO_WM_TEMPLATE_INDEX" val="20219213"/>
  <p:tag name="KSO_WM_UNIT_COMPATIBLE" val="0"/>
  <p:tag name="KSO_WM_UNIT_DIAGRAM_ISNUMVISUAL" val="0"/>
  <p:tag name="KSO_WM_UNIT_DIAGRAM_ISREFERUNIT" val="0"/>
  <p:tag name="KSO_WM_UNIT_HIGHLIGHT" val="0"/>
  <p:tag name="KSO_WM_UNIT_ID" val="diagram20219213_6*l_h_i*1_7_2"/>
  <p:tag name="KSO_WM_UNIT_INDEX" val="1_7_2"/>
  <p:tag name="KSO_WM_UNIT_LAYERLEVEL" val="1_1_1"/>
  <p:tag name="KSO_WM_UNIT_SUBTYPE" val="d"/>
  <p:tag name="KSO_WM_UNIT_TEXT_FILL_FORE_SCHEMECOLOR_INDEX" val="13"/>
  <p:tag name="KSO_WM_UNIT_TEXT_FILL_FORE_SCHEMECOLOR_INDEX_BRIGHTNESS" val="0"/>
  <p:tag name="KSO_WM_UNIT_TEXT_FILL_TYPE" val="1"/>
  <p:tag name="KSO_WM_UNIT_TYPE" val="l_h_i"/>
  <p:tag name="KSO_WM_UNIT_USESOURCEFORMAT_APPLY" val="1"/>
  <p:tag name="KSO_WM_UNIT_VALUE" val="4"/>
</p:tagLst>
</file>

<file path=ppt/tags/tag235.xml><?xml version="1.0" encoding="utf-8"?>
<p:tagLst xmlns:p="http://schemas.openxmlformats.org/presentationml/2006/main">
  <p:tag name="KSO_WM_UNIT_PLACING_PICTURE_USER_VIEWPORT" val="{&quot;height&quot;:6254,&quot;width&quot;:8735}"/>
</p:tagLst>
</file>

<file path=ppt/tags/tag236.xml><?xml version="1.0" encoding="utf-8"?>
<p:tagLst xmlns:p="http://schemas.openxmlformats.org/presentationml/2006/main">
  <p:tag name="KSO_WM_BEAUTIFY_FLAG" val="#wm#"/>
  <p:tag name="KSO_WM_CHIP_DECFILLPROP" val="[]"/>
  <p:tag name="KSO_WM_CHIP_FILLPROP" val="[[{&quot;text_align&quot;:&quot;lb&quot;,&quot;text_direction&quot;:&quot;horizontal&quot;,&quot;support_big_font&quot;:false,&quot;fill_id&quot;:&quot;b7340f5df43247b388bf8111af5beefc&quot;,&quot;fill_align&quot;:&quot;lb&quot;,&quot;chip_types&quot;:[&quot;header&quot;]},{&quot;text_align&quot;:&quot;lt&quot;,&quot;text_direction&quot;:&quot;horizontal&quot;,&quot;support_big_font&quot;:false,&quot;fill_id&quot;:&quot;39e5b8525f65425eb1a46efefc99b092&quot;,&quot;fill_align&quot;:&quot;lt&quot;,&quot;chip_types&quot;:[&quot;text&quot;,&quot;picture&quot;]},{&quot;text_align&quot;:&quot;lm&quot;,&quot;text_direction&quot;:&quot;horizontal&quot;,&quot;support_features&quot;:[&quot;collage&quot;,&quot;carousel&quot;,&quot;creativecrop&quot;],&quot;support_big_font&quot;:false,&quot;fill_id&quot;:&quot;36771e6c83554b7eb13570d10bad3e3b&quot;,&quot;fill_align&quot;:&quot;cm&quot;,&quot;chip_types&quot;:[&quot;diagram&quot;,&quot;pictext&quot;,&quot;text&quot;,&quot;picture&quot;,&quot;chart&quot;,&quot;table&quot;,&quot;video&quot;]}]]"/>
  <p:tag name="KSO_WM_CHIP_GROUPID" val="5eecab20a758c1ec0b7089d1"/>
  <p:tag name="KSO_WM_CHIP_INFOS" val="{&quot;type&quot;:0,&quot;layout_type&quot;:&quot;leftright&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ecab20a758c1ec0b7089d3"/>
  <p:tag name="KSO_WM_DIAGRAM_GROUP_CODE" val="l1-1"/>
  <p:tag name="KSO_WM_SLIDE_BACKGROUND" val="[&quot;general&quot;]"/>
  <p:tag name="KSO_WM_SLIDE_BACKGROUND_TYPE" val="general"/>
  <p:tag name="KSO_WM_SLIDE_BK_DARK_LIGHT" val="2"/>
  <p:tag name="KSO_WM_SLIDE_DIAGTYPE" val="l"/>
  <p:tag name="KSO_WM_SLIDE_ID" val="diagram20212213_1"/>
  <p:tag name="KSO_WM_SLIDE_INDEX" val="1"/>
  <p:tag name="KSO_WM_SLIDE_ITEM_CNT" val="0"/>
  <p:tag name="KSO_WM_SLIDE_LAYOUT" val="a_d"/>
  <p:tag name="KSO_WM_SLIDE_LAYOUT_CNT" val="1_2"/>
  <p:tag name="KSO_WM_SLIDE_LAYOUT_INFO" val="{&quot;backgroundInfo&quot;:[{&quot;bottom&quot;:0,&quot;bottomAbs&quot;:false,&quot;left&quot;:0,&quot;leftAbs&quot;:false,&quot;right&quot;:0,&quot;rightAbs&quot;:false,&quot;top&quot;:0,&quot;topAbs&quot;:false,&quot;type&quot;:&quot;general&quot;}],&quot;direction&quot;:1,&quot;id&quot;:&quot;2021-04-01T15:51:50&quot;,&quot;maxSize&quot;:{&quot;size1&quot;:49.99966382980347},&quot;minSize&quot;:{&quot;size1&quot;:36.19966382980347},&quot;normalSize&quot;:{&quot;size1&quot;:36.19976799647013},&quot;subLayout&quot;:[{&quot;id&quot;:&quot;2021-04-01T15:51:50&quot;,&quot;maxSize&quot;:{&quot;size1&quot;:33.29965068052849},&quot;minSize&quot;:{&quot;size1&quot;:24.599650680528484},&quot;normalSize&quot;:{&quot;size1&quot;:33.299465495343306},&quot;subLayout&quot;:[{&quot;id&quot;:&quot;2021-04-01T15:51:50&quot;,&quot;margin&quot;:{&quot;bottom&quot;:0.02600000612437725,&quot;left&quot;:1.6929999589920044,&quot;right&quot;:0.02600000612437725,&quot;top&quot;:2.5399999618530273},&quot;type&quot;:0},{&quot;id&quot;:&quot;2021-04-01T15:51:50&quot;,&quot;margin&quot;:{&quot;bottom&quot;:2.5399999618530273,&quot;left&quot;:1.6929999589920044,&quot;right&quot;:0.02600000612437725,&quot;top&quot;:0.8199999928474426},&quot;type&quot;:0}],&quot;type&quot;:0},{&quot;id&quot;:&quot;2021-04-01T15:51:50&quot;,&quot;margin&quot;:{&quot;bottom&quot;:2.5399999618530273,&quot;left&quot;:1.243999719619751,&quot;right&quot;:1.6929999589920044,&quot;top&quot;:2.5399999618530273},&quot;type&quot;:0}],&quot;type&quot;:0}"/>
  <p:tag name="KSO_WM_SLIDE_POSITION" val="48*72"/>
  <p:tag name="KSO_WM_SLIDE_RATIO" val="1.777778"/>
  <p:tag name="KSO_WM_SLIDE_SIZE" val="864*396"/>
  <p:tag name="KSO_WM_SLIDE_SUBTYPE" val="picTxt"/>
  <p:tag name="KSO_WM_SLIDE_SUPPORT_FEATURE_TYPE" val="0"/>
  <p:tag name="KSO_WM_SLIDE_TYPE" val="text"/>
  <p:tag name="KSO_WM_TAG_VERSION" val="1.0"/>
  <p:tag name="KSO_WM_TEMPLATE_ASSEMBLE_GROUPID" val="60656f824054ed1e2fb80c07"/>
  <p:tag name="KSO_WM_TEMPLATE_ASSEMBLE_XID" val="60656f824054ed1e2fb80c07"/>
  <p:tag name="KSO_WM_TEMPLATE_CATEGORY" val="diagram"/>
  <p:tag name="KSO_WM_TEMPLATE_COLOR_TYPE" val="1"/>
  <p:tag name="KSO_WM_TEMPLATE_INDEX" val="20212213"/>
  <p:tag name="KSO_WM_TEMPLATE_MASTER_TYPE" val="0"/>
  <p:tag name="KSO_WM_TEMPLATE_SUBCATEGORY" val="21"/>
</p:tagLst>
</file>

<file path=ppt/tags/tag23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3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39.xml><?xml version="1.0" encoding="utf-8"?>
<p:tagLst xmlns:p="http://schemas.openxmlformats.org/presentationml/2006/main">
  <p:tag name="KSO_WM_BEAUTIFY_FLAG" val="#wm#"/>
  <p:tag name="KSO_WM_CHIP_GROUPID" val="5e9e7bc173d2384101fd9d4a"/>
  <p:tag name="KSO_WM_CHIP_XID" val="5e9e7bc173d2384101fd9d4b"/>
  <p:tag name="KSO_WM_TAG_VERSION" val="1.0"/>
  <p:tag name="KSO_WM_TEMPLATE_ASSEMBLE_GROUPID" val="60656f974054ed1e2fb80d29"/>
  <p:tag name="KSO_WM_TEMPLATE_ASSEMBLE_XID" val="60656f974054ed1e2fb80d29"/>
  <p:tag name="KSO_WM_TEMPLATE_CATEGORY" val="diagram"/>
  <p:tag name="KSO_WM_TEMPLATE_INDEX" val="20214524"/>
  <p:tag name="KSO_WM_UNIT_BLOCK" val="0"/>
  <p:tag name="KSO_WM_UNIT_COMPATIBLE" val="0"/>
  <p:tag name="KSO_WM_UNIT_DEC_AREA_ID" val="3e2ac83ce4da42c08e4b85639d35c3e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FILL_FORE_SCHEMECOLOR_INDEX" val="14"/>
  <p:tag name="KSO_WM_UNIT_FILL_FORE_SCHEMECOLOR_INDEX_BRIGHTNESS" val="-0.15"/>
  <p:tag name="KSO_WM_UNIT_FILL_TYPE" val="1"/>
  <p:tag name="KSO_WM_UNIT_HIGHLIGHT" val="0"/>
  <p:tag name="KSO_WM_UNIT_ID" val="diagram20214524_1*i*1"/>
  <p:tag name="KSO_WM_UNIT_INDEX" val="1"/>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850"/>
</p:tagLst>
</file>

<file path=ppt/tags/tag240.xml><?xml version="1.0" encoding="utf-8"?>
<p:tagLst xmlns:p="http://schemas.openxmlformats.org/presentationml/2006/main">
  <p:tag name="KSO_WM_ASSEMBLE_CHIP_INDEX" val="c639df47f0a4423fa399f2ea0c7854bd"/>
  <p:tag name="KSO_WM_BEAUTIFY_FLAG" val="#wm#"/>
  <p:tag name="KSO_WM_CHIP_FILLAREA_FILL_RULE" val="{&quot;fill_align&quot;:&quot;cm&quot;,&quot;fill_mode&quot;:&quot;full&quot;,&quot;sacle_strategy&quot;:&quot;smart&quot;}"/>
  <p:tag name="KSO_WM_CHIP_GROUPID" val="5e7310da9a230a26b9e88a19"/>
  <p:tag name="KSO_WM_CHIP_XID" val="5e7310da9a230a26b9e88a1a"/>
  <p:tag name="KSO_WM_TAG_VERSION" val="1.0"/>
  <p:tag name="KSO_WM_TEMPLATE_ASSEMBLE_GROUPID" val="60656f974054ed1e2fb80d29"/>
  <p:tag name="KSO_WM_TEMPLATE_ASSEMBLE_XID" val="60656f974054ed1e2fb80d29"/>
  <p:tag name="KSO_WM_TEMPLATE_CATEGORY" val="diagram"/>
  <p:tag name="KSO_WM_TEMPLATE_INDEX" val="20214524"/>
  <p:tag name="KSO_WM_UNIT_COMPATIBLE" val="1"/>
  <p:tag name="KSO_WM_UNIT_DEC_AREA_ID" val="4a7aefa2f14749628b921de02683bca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4524_1*d*1"/>
  <p:tag name="KSO_WM_UNIT_INDEX" val="1"/>
  <p:tag name="KSO_WM_UNIT_LAYERLEVEL" val="1"/>
  <p:tag name="KSO_WM_UNIT_PICTURE_CLIP_FLAG" val="0"/>
  <p:tag name="KSO_WM_UNIT_SM_LIMIT_TYPE" val="2"/>
  <p:tag name="KSO_WM_UNIT_TYPE" val="d"/>
  <p:tag name="KSO_WM_UNIT_VALUE" val="1904*2115"/>
</p:tagLst>
</file>

<file path=ppt/tags/tag241.xml><?xml version="1.0" encoding="utf-8"?>
<p:tagLst xmlns:p="http://schemas.openxmlformats.org/presentationml/2006/main">
  <p:tag name="KSO_WM_ASSEMBLE_CHIP_INDEX" val="1ddf4edf5b5245c099eb002a94589140"/>
  <p:tag name="KSO_WM_BEAUTIFY_FLAG" val="#wm#"/>
  <p:tag name="KSO_WM_CHIP_FILLAREA_FILL_RULE" val="{&quot;fill_align&quot;:&quot;cb&quot;,&quot;fill_mode&quot;:&quot;full&quot;,&quot;sacle_strategy&quot;:&quot;smart&quot;}"/>
  <p:tag name="KSO_WM_CHIP_GROUPID" val="5f0681562c9c209bb8bb14eb"/>
  <p:tag name="KSO_WM_CHIP_XID" val="5f0681562c9c209bb8bb14ec"/>
  <p:tag name="KSO_WM_TAG_VERSION" val="1.0"/>
  <p:tag name="KSO_WM_TEMPLATE_ASSEMBLE_GROUPID" val="60656f974054ed1e2fb80d29"/>
  <p:tag name="KSO_WM_TEMPLATE_ASSEMBLE_XID" val="60656f974054ed1e2fb80d29"/>
  <p:tag name="KSO_WM_TEMPLATE_CATEGORY" val="diagram"/>
  <p:tag name="KSO_WM_TEMPLATE_INDEX" val="20214524"/>
  <p:tag name="KSO_WM_UNIT_BLOCK" val="0"/>
  <p:tag name="KSO_WM_UNIT_COMPATIBLE" val="0"/>
  <p:tag name="KSO_WM_UNIT_DEC_AREA_ID" val="3fc43322e49f4304b4a1aec8d1410099"/>
  <p:tag name="KSO_WM_UNIT_DEFAULT_FONT" val="24;44;4"/>
  <p:tag name="KSO_WM_UNIT_DIAGRAM_ISNUMVISUAL" val="0"/>
  <p:tag name="KSO_WM_UNIT_DIAGRAM_ISREFERUNIT" val="0"/>
  <p:tag name="KSO_WM_UNIT_HIGHLIGHT" val="0"/>
  <p:tag name="KSO_WM_UNIT_ID" val="diagram20214524_1*a*1"/>
  <p:tag name="KSO_WM_UNIT_INDEX" val="1"/>
  <p:tag name="KSO_WM_UNIT_ISCONTENTSTITLE" val="0"/>
  <p:tag name="KSO_WM_UNIT_ISNUMDGMTITLE" val="0"/>
  <p:tag name="KSO_WM_UNIT_LAYERLEVEL" val="1"/>
  <p:tag name="KSO_WM_UNIT_NOCLEAR" val="0"/>
  <p:tag name="KSO_WM_UNIT_PRESET_TEXT" val="单击添加大标题"/>
  <p:tag name="KSO_WM_UNIT_SHOW_EDIT_AREA_INDICATION" val="1"/>
  <p:tag name="KSO_WM_UNIT_TEXT_FILL_FORE_SCHEMECOLOR_INDEX" val="13"/>
  <p:tag name="KSO_WM_UNIT_TEXT_FILL_FORE_SCHEMECOLOR_INDEX_BRIGHTNESS" val="0"/>
  <p:tag name="KSO_WM_UNIT_TEXT_FILL_TYPE" val="1"/>
  <p:tag name="KSO_WM_UNIT_TYPE" val="a"/>
  <p:tag name="KSO_WM_UNIT_VALUE" val="12"/>
</p:tagLst>
</file>

<file path=ppt/tags/tag242.xml><?xml version="1.0" encoding="utf-8"?>
<p:tagLst xmlns:p="http://schemas.openxmlformats.org/presentationml/2006/main">
  <p:tag name="KSO_WM_ASSEMBLE_CHIP_INDEX" val="1ddf4edf5b5245c099eb002a94589140"/>
  <p:tag name="KSO_WM_BEAUTIFY_FLAG" val="#wm#"/>
  <p:tag name="KSO_WM_CHIP_FILLAREA_FILL_RULE" val="{&quot;fill_align&quot;:&quot;cb&quot;,&quot;fill_mode&quot;:&quot;full&quot;,&quot;sacle_strategy&quot;:&quot;smart&quot;}"/>
  <p:tag name="KSO_WM_CHIP_GROUPID" val="5f0681562c9c209bb8bb14eb"/>
  <p:tag name="KSO_WM_CHIP_XID" val="5f0681562c9c209bb8bb14ec"/>
  <p:tag name="KSO_WM_TAG_VERSION" val="1.0"/>
  <p:tag name="KSO_WM_TEMPLATE_ASSEMBLE_GROUPID" val="60656f974054ed1e2fb80d29"/>
  <p:tag name="KSO_WM_TEMPLATE_ASSEMBLE_XID" val="60656f974054ed1e2fb80d29"/>
  <p:tag name="KSO_WM_TEMPLATE_CATEGORY" val="diagram"/>
  <p:tag name="KSO_WM_TEMPLATE_INDEX" val="20214524"/>
  <p:tag name="KSO_WM_UNIT_BLOCK" val="0"/>
  <p:tag name="KSO_WM_UNIT_COMPATIBLE" val="0"/>
  <p:tag name="KSO_WM_UNIT_DEC_AREA_ID" val="c7a9e49d57cc4afb9c24d2d76b6e714a"/>
  <p:tag name="KSO_WM_UNIT_DEFAULT_FONT" val="18;24;2"/>
  <p:tag name="KSO_WM_UNIT_DIAGRAM_ISNUMVISUAL" val="0"/>
  <p:tag name="KSO_WM_UNIT_DIAGRAM_ISREFERUNIT" val="0"/>
  <p:tag name="KSO_WM_UNIT_HIGHLIGHT" val="0"/>
  <p:tag name="KSO_WM_UNIT_ID" val="diagram20214524_1*b*1"/>
  <p:tag name="KSO_WM_UNIT_INDEX" val="1"/>
  <p:tag name="KSO_WM_UNIT_ISCONTENTSTITLE" val="0"/>
  <p:tag name="KSO_WM_UNIT_ISNUMDGMTITLE" val="0"/>
  <p:tag name="KSO_WM_UNIT_LAYERLEVEL" val="1"/>
  <p:tag name="KSO_WM_UNIT_NOCLEAR" val="0"/>
  <p:tag name="KSO_WM_UNIT_PRESET_TEXT" val="单击此处可添加副标题"/>
  <p:tag name="KSO_WM_UNIT_SHOW_EDIT_AREA_INDICATION" val="1"/>
  <p:tag name="KSO_WM_UNIT_TEXT_FILL_FORE_SCHEMECOLOR_INDEX" val="14"/>
  <p:tag name="KSO_WM_UNIT_TEXT_FILL_FORE_SCHEMECOLOR_INDEX_BRIGHTNESS" val="-0.25"/>
  <p:tag name="KSO_WM_UNIT_TEXT_FILL_TYPE" val="1"/>
  <p:tag name="KSO_WM_UNIT_TYPE" val="b"/>
  <p:tag name="KSO_WM_UNIT_VALUE" val="28"/>
</p:tagLst>
</file>

<file path=ppt/tags/tag243.xml><?xml version="1.0" encoding="utf-8"?>
<p:tagLst xmlns:p="http://schemas.openxmlformats.org/presentationml/2006/main">
  <p:tag name="KSO_WM_BEAUTIFY_FLAG" val="#wm#"/>
  <p:tag name="KSO_WM_CHIP_FILLPROP" val="[[{&quot;fill_id&quot;:&quot;dd7e40d600094ef49d7762b17f3ff9c4&quot;,&quot;fill_align&quot;:&quot;cm&quot;,&quot;text_align&quot;:&quot;cm&quot;,&quot;text_direction&quot;:&quot;horizontal&quot;,&quot;chip_types&quot;:[&quot;picture&quot;]},{&quot;fill_id&quot;:&quot;0de70196ef84437f9194547bb612105e&quot;,&quot;fill_align&quot;:&quot;cb&quot;,&quot;text_align&quot;:&quot;lb&quot;,&quot;text_direction&quot;:&quot;horizontal&quot;,&quot;chip_types&quot;:[&quot;text&quot;,&quot;header&quot;]}]]"/>
  <p:tag name="KSO_WM_CHIP_GROUPID" val="5e9e7bc173d2384101fd9d4a"/>
  <p:tag name="KSO_WM_CHIP_INFOS" val="{&quot;layout_type&quot;:&quot;leftright&quot;,&quot;layout_feature&quot;:2,&quot;tags&quot;:{&quot;style&quot;:[&quot;商务&quot;,&quot;简约&quot;,&quot;文艺清新&quot;,&quot;中国风&quot;,&quot;卡通&quot;,&quot;欧美风&quot;,&quot;黑板风&quot;,&quot;渐变风&quot;,&quot;党政风&quot;]},&quot;slide_type&quot;:[&quot;text&quot;],&quot;aspect_ratio&quot;:&quot;16:9&quot;,&quot;diagram&quot;:{&quot;type&quot;:[],&quot;direction&quot;:0,&quot;isSupportDecBetweenItems&quot;:false}}"/>
  <p:tag name="KSO_WM_CHIP_XID" val="5e9e7bc173d2384101fd9d4b"/>
  <p:tag name="KSO_WM_DIAGRAM_GROUP_CODE" val="l1-1"/>
  <p:tag name="KSO_WM_SLIDE_BACKGROUND" val="[&quot;general&quot;]"/>
  <p:tag name="KSO_WM_SLIDE_BACKGROUND_TYPE" val="general"/>
  <p:tag name="KSO_WM_SLIDE_BK_DARK_LIGHT" val="2"/>
  <p:tag name="KSO_WM_SLIDE_DIAGTYPE" val="l"/>
  <p:tag name="KSO_WM_SLIDE_ID" val="diagram20214524_1"/>
  <p:tag name="KSO_WM_SLIDE_INDEX" val="1"/>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direction&quot;:1,&quot;id&quot;:&quot;2021-04-01T15:55:08&quot;,&quot;maxSize&quot;:{&quot;size1&quot;:62.5},&quot;minSize&quot;:{&quot;size1&quot;:62.5},&quot;normalSize&quot;:{&quot;size1&quot;:62.5},&quot;subLayout&quot;:[{&quot;id&quot;:&quot;2021-04-01T15:55:08&quot;,&quot;type&quot;:0},{&quot;id&quot;:&quot;2021-04-01T15:55:08&quot;,&quot;margin&quot;:{&quot;bottom&quot;:2.5399999618530273,&quot;left&quot;:1.2699999809265137,&quot;right&quot;:1.2699999809265137,&quot;top&quot;:5.927000522613525},&quot;type&quot;:0}],&quot;type&quot;:0}"/>
  <p:tag name="KSO_WM_SLIDE_POSITION" val="0*0"/>
  <p:tag name="KSO_WM_SLIDE_RATIO" val="1.777778"/>
  <p:tag name="KSO_WM_SLIDE_SIZE" val="924*540"/>
  <p:tag name="KSO_WM_SLIDE_SUBTYPE" val="picTxt"/>
  <p:tag name="KSO_WM_SLIDE_SUPPORT_FEATURE_TYPE" val="0"/>
  <p:tag name="KSO_WM_SLIDE_TYPE" val="text"/>
  <p:tag name="KSO_WM_TAG_VERSION" val="1.0"/>
  <p:tag name="KSO_WM_TEMPLATE_ASSEMBLE_GROUPID" val="60656f974054ed1e2fb80d29"/>
  <p:tag name="KSO_WM_TEMPLATE_ASSEMBLE_XID" val="60656f974054ed1e2fb80d29"/>
  <p:tag name="KSO_WM_TEMPLATE_CATEGORY" val="diagram"/>
  <p:tag name="KSO_WM_TEMPLATE_COLOR_TYPE" val="1"/>
  <p:tag name="KSO_WM_TEMPLATE_INDEX" val="20214524"/>
  <p:tag name="KSO_WM_TEMPLATE_MASTER_TYPE" val="0"/>
  <p:tag name="KSO_WM_TEMPLATE_SUBCATEGORY" val="21"/>
</p:tagLst>
</file>

<file path=ppt/tags/tag2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72_2*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diagram772_2*l_h_i*1_1_2"/>
  <p:tag name="KSO_WM_UNIT_INDEX" val="1_1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HIGHLIGHT" val="0"/>
  <p:tag name="KSO_WM_UNIT_ID" val="diagram772_2*l_h_i*1_1_5"/>
  <p:tag name="KSO_WM_UNIT_INDEX" val="1_1_5"/>
  <p:tag name="KSO_WM_UNIT_LAYERLEVEL" val="1_1_1"/>
  <p:tag name="KSO_WM_UNIT_LINE_FILL_TYPE" val="2"/>
  <p:tag name="KSO_WM_UNIT_LINE_FORE_SCHEMECOLOR_INDEX" val="5"/>
  <p:tag name="KSO_WM_UNIT_LINE_FORE_SCHEMECOLOR_INDEX_BRIGHTNESS" val="0"/>
  <p:tag name="KSO_WM_UNIT_NOCLEAR" val="0"/>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2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HIGHLIGHT" val="0"/>
  <p:tag name="KSO_WM_UNIT_ID" val="diagram772_2*l_h_i*1_1_3"/>
  <p:tag name="KSO_WM_UNIT_INDEX" val="1_1_3"/>
  <p:tag name="KSO_WM_UNIT_LAYERLEVEL" val="1_1_1"/>
  <p:tag name="KSO_WM_UNIT_TEXT_FILL_FORE_SCHEMECOLOR_INDEX" val="5"/>
  <p:tag name="KSO_WM_UNIT_TEXT_FILL_FORE_SCHEMECOLOR_INDEX_BRIGHTNESS" val="0"/>
  <p:tag name="KSO_WM_UNIT_TEXT_FILL_TYPE" val="1"/>
  <p:tag name="KSO_WM_UNIT_TYPE" val="l_h_i"/>
  <p:tag name="KSO_WM_UNIT_USESOURCEFORMAT_APPLY" val="1"/>
</p:tagLst>
</file>

<file path=ppt/tags/tag2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72_2*l_h_x*1_1_1"/>
  <p:tag name="KSO_WM_UNIT_INDEX" val="1_1_1"/>
  <p:tag name="KSO_WM_UNIT_LAYERLEVEL" val="1_1_1"/>
  <p:tag name="KSO_WM_UNIT_TEXT_FILL_FORE_SCHEMECOLOR_INDEX" val="13"/>
  <p:tag name="KSO_WM_UNIT_TEXT_FILL_FORE_SCHEMECOLOR_INDEX_BRIGHTNESS" val="0"/>
  <p:tag name="KSO_WM_UNIT_TEXT_FILL_TYPE" val="1"/>
  <p:tag name="KSO_WM_UNIT_TYPE" val="l_h_x"/>
  <p:tag name="KSO_WM_UNIT_USESOURCEFORMAT_APPLY" val="1"/>
  <p:tag name="KSO_WM_UNIT_VALUE" val="101*118"/>
</p:tagLst>
</file>

<file path=ppt/tags/tag2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HIGHLIGHT" val="0"/>
  <p:tag name="KSO_WM_UNIT_ID" val="diagram772_2*l_h_a*1_1_1"/>
  <p:tag name="KSO_WM_UNIT_INDEX" val="1_1_1"/>
  <p:tag name="KSO_WM_UNIT_ISCONTENTSTITLE" val="0"/>
  <p:tag name="KSO_WM_UNIT_LAYERLEVEL" val="1_1_1"/>
  <p:tag name="KSO_WM_UNIT_NOCLEAR" val="0"/>
  <p:tag name="KSO_WM_UNIT_PRESET_TEXT" val="添加标题"/>
  <p:tag name="KSO_WM_UNIT_TEXT_FILL_FORE_SCHEMECOLOR_INDEX" val="5"/>
  <p:tag name="KSO_WM_UNIT_TEXT_FILL_FORE_SCHEMECOLOR_INDEX_BRIGHTNESS" val="0"/>
  <p:tag name="KSO_WM_UNIT_TEXT_FILL_TYPE" val="1"/>
  <p:tag name="KSO_WM_UNIT_TYPE" val="l_h_a"/>
  <p:tag name="KSO_WM_UNIT_USESOURCEFORMAT_APPLY" val="1"/>
  <p:tag name="KSO_WM_UNIT_VALUE" val="10"/>
</p:tagLst>
</file>

<file path=ppt/tags/tag2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72_2*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FILL_FORE_SCHEMECOLOR_INDEX" val="6"/>
  <p:tag name="KSO_WM_UNIT_FILL_FORE_SCHEMECOLOR_INDEX_BRIGHTNESS" val="-0.25"/>
  <p:tag name="KSO_WM_UNIT_FILL_TYPE" val="1"/>
  <p:tag name="KSO_WM_UNIT_HIGHLIGHT" val="0"/>
  <p:tag name="KSO_WM_UNIT_ID" val="diagram772_2*l_h_i*1_2_2"/>
  <p:tag name="KSO_WM_UNIT_INDEX" val="1_2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HIGHLIGHT" val="0"/>
  <p:tag name="KSO_WM_UNIT_ID" val="diagram772_2*l_h_i*1_2_5"/>
  <p:tag name="KSO_WM_UNIT_INDEX" val="1_2_5"/>
  <p:tag name="KSO_WM_UNIT_LAYERLEVEL" val="1_1_1"/>
  <p:tag name="KSO_WM_UNIT_LINE_FILL_TYPE" val="2"/>
  <p:tag name="KSO_WM_UNIT_LINE_FORE_SCHEMECOLOR_INDEX" val="6"/>
  <p:tag name="KSO_WM_UNIT_LINE_FORE_SCHEMECOLOR_INDEX_BRIGHTNESS" val="0"/>
  <p:tag name="KSO_WM_UNIT_NOCLEAR" val="0"/>
  <p:tag name="KSO_WM_UNIT_TEXT_FILL_FORE_SCHEMECOLOR_INDEX" val="13"/>
  <p:tag name="KSO_WM_UNIT_TEXT_FILL_FORE_SCHEMECOLOR_INDEX_BRIGHTNESS" val="0"/>
  <p:tag name="KSO_WM_UNIT_TEXT_FILL_TYPE" val="1"/>
  <p:tag name="KSO_WM_UNIT_TYPE" val="l_h_i"/>
  <p:tag name="KSO_WM_UNIT_USESOURCEFORMAT_APPLY" val="1"/>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HIGHLIGHT" val="0"/>
  <p:tag name="KSO_WM_UNIT_ID" val="diagram772_2*l_h_i*1_2_3"/>
  <p:tag name="KSO_WM_UNIT_INDEX" val="1_2_3"/>
  <p:tag name="KSO_WM_UNIT_LAYERLEVEL" val="1_1_1"/>
  <p:tag name="KSO_WM_UNIT_TEXT_FILL_FORE_SCHEMECOLOR_INDEX" val="6"/>
  <p:tag name="KSO_WM_UNIT_TEXT_FILL_FORE_SCHEMECOLOR_INDEX_BRIGHTNESS" val="0"/>
  <p:tag name="KSO_WM_UNIT_TEXT_FILL_TYPE" val="1"/>
  <p:tag name="KSO_WM_UNIT_TYPE" val="l_h_i"/>
  <p:tag name="KSO_WM_UNIT_USESOURCEFORMAT_APPLY" val="1"/>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HIGHLIGHT" val="0"/>
  <p:tag name="KSO_WM_UNIT_ID" val="diagram772_2*l_h_a*1_2_1"/>
  <p:tag name="KSO_WM_UNIT_INDEX" val="1_2_1"/>
  <p:tag name="KSO_WM_UNIT_ISCONTENTSTITLE" val="0"/>
  <p:tag name="KSO_WM_UNIT_LAYERLEVEL" val="1_1_1"/>
  <p:tag name="KSO_WM_UNIT_NOCLEAR" val="0"/>
  <p:tag name="KSO_WM_UNIT_PRESET_TEXT" val="添加标题"/>
  <p:tag name="KSO_WM_UNIT_TEXT_FILL_FORE_SCHEMECOLOR_INDEX" val="6"/>
  <p:tag name="KSO_WM_UNIT_TEXT_FILL_FORE_SCHEMECOLOR_INDEX_BRIGHTNESS" val="0"/>
  <p:tag name="KSO_WM_UNIT_TEXT_FILL_TYPE" val="1"/>
  <p:tag name="KSO_WM_UNIT_TYPE" val="l_h_a"/>
  <p:tag name="KSO_WM_UNIT_USESOURCEFORMAT_APPLY" val="1"/>
  <p:tag name="KSO_WM_UNIT_VALUE" val="10"/>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HIGHLIGHT" val="0"/>
  <p:tag name="KSO_WM_UNIT_ID" val="diagram772_2*l_h_f*1_1_1"/>
  <p:tag name="KSO_WM_UNIT_INDEX" val="1_1_1"/>
  <p:tag name="KSO_WM_UNIT_LAYERLEVEL" val="1_1_1"/>
  <p:tag name="KSO_WM_UNIT_NOCLEAR" val="0"/>
  <p:tag name="KSO_WM_UNIT_PRESET_TEXT" val="单击此处添加文本具体内容"/>
  <p:tag name="KSO_WM_UNIT_TEXT_FILL_FORE_SCHEMECOLOR_INDEX" val="13"/>
  <p:tag name="KSO_WM_UNIT_TEXT_FILL_FORE_SCHEMECOLOR_INDEX_BRIGHTNESS" val="0"/>
  <p:tag name="KSO_WM_UNIT_TEXT_FILL_TYPE" val="1"/>
  <p:tag name="KSO_WM_UNIT_TYPE" val="l_h_f"/>
  <p:tag name="KSO_WM_UNIT_USESOURCEFORMAT_APPLY" val="1"/>
  <p:tag name="KSO_WM_UNIT_VALUE" val="52"/>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HIGHLIGHT" val="0"/>
  <p:tag name="KSO_WM_UNIT_ID" val="diagram772_2*l_h_f*1_2_1"/>
  <p:tag name="KSO_WM_UNIT_INDEX" val="1_2_1"/>
  <p:tag name="KSO_WM_UNIT_LAYERLEVEL" val="1_1_1"/>
  <p:tag name="KSO_WM_UNIT_NOCLEAR" val="0"/>
  <p:tag name="KSO_WM_UNIT_PRESET_TEXT" val="单击此处添加文本具体内容"/>
  <p:tag name="KSO_WM_UNIT_TEXT_FILL_FORE_SCHEMECOLOR_INDEX" val="13"/>
  <p:tag name="KSO_WM_UNIT_TEXT_FILL_FORE_SCHEMECOLOR_INDEX_BRIGHTNESS" val="0"/>
  <p:tag name="KSO_WM_UNIT_TEXT_FILL_TYPE" val="1"/>
  <p:tag name="KSO_WM_UNIT_TYPE" val="l_h_f"/>
  <p:tag name="KSO_WM_UNIT_USESOURCEFORMAT_APPLY" val="1"/>
  <p:tag name="KSO_WM_UNIT_VALUE" val="52"/>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72"/>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72_2*l_h_x*1_2_1"/>
  <p:tag name="KSO_WM_UNIT_INDEX" val="1_2_1"/>
  <p:tag name="KSO_WM_UNIT_LAYERLEVEL" val="1_1_1"/>
  <p:tag name="KSO_WM_UNIT_TEXT_FILL_FORE_SCHEMECOLOR_INDEX" val="13"/>
  <p:tag name="KSO_WM_UNIT_TEXT_FILL_FORE_SCHEMECOLOR_INDEX_BRIGHTNESS" val="0"/>
  <p:tag name="KSO_WM_UNIT_TEXT_FILL_TYPE" val="1"/>
  <p:tag name="KSO_WM_UNIT_TYPE" val="l_h_x"/>
  <p:tag name="KSO_WM_UNIT_USESOURCEFORMAT_APPLY" val="1"/>
  <p:tag name="KSO_WM_UNIT_VALUE" val="77*82"/>
</p:tagLst>
</file>

<file path=ppt/tags/tag25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5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60.xml><?xml version="1.0" encoding="utf-8"?>
<p:tagLst xmlns:p="http://schemas.openxmlformats.org/presentationml/2006/main">
  <p:tag name="KSO_WM_BEAUTIFY_FLAG" val="#wm#"/>
  <p:tag name="KSO_WM_DIAGRAM_GROUP_CODE" val="l1-1"/>
  <p:tag name="KSO_WM_SLIDE_DIAGTYPE" val="l"/>
  <p:tag name="KSO_WM_SLIDE_ID" val="diagram20217483_5"/>
  <p:tag name="KSO_WM_SLIDE_INDEX" val="5"/>
  <p:tag name="KSO_WM_SLIDE_ITEM_CNT" val="2"/>
  <p:tag name="KSO_WM_SLIDE_LAYOUT" val="a_l"/>
  <p:tag name="KSO_WM_SLIDE_LAYOUT_CNT" val="1_1"/>
  <p:tag name="KSO_WM_SLIDE_SUBTYPE" val="diag"/>
  <p:tag name="KSO_WM_SLIDE_TYPE" val="contents"/>
  <p:tag name="KSO_WM_TAG_VERSION" val="1.0"/>
  <p:tag name="KSO_WM_TEMPLATE_CATEGORY" val="diagram"/>
  <p:tag name="KSO_WM_TEMPLATE_COLOR_TYPE" val="1"/>
  <p:tag name="KSO_WM_TEMPLATE_INDEX" val="20217483"/>
  <p:tag name="KSO_WM_TEMPLATE_MASTER_TYPE" val="0"/>
  <p:tag name="KSO_WM_TEMPLATE_SUBCATEGORY" val="0"/>
</p:tagLst>
</file>

<file path=ppt/tags/tag261.xml><?xml version="1.0" encoding="utf-8"?>
<p:tagLst xmlns:p="http://schemas.openxmlformats.org/presentationml/2006/main">
  <p:tag name="KSO_WM_BEAUTIFY_FLAG" val="#wm#"/>
  <p:tag name="KSO_WM_TEMPLATE_CATEGORY" val="custom"/>
  <p:tag name="KSO_WM_TEMPLATE_INDEX" val="20205081"/>
</p:tagLst>
</file>

<file path=ppt/tags/tag262.xml><?xml version="1.0" encoding="utf-8"?>
<p:tagLst xmlns:p="http://schemas.openxmlformats.org/presentationml/2006/main">
  <p:tag name="KSO_WM_BEAUTIFY_FLAG" val="#wm#"/>
  <p:tag name="KSO_WM_TAG_VERSION" val="1.0"/>
  <p:tag name="KSO_WM_TEMPLATE_CATEGORY" val="diagram"/>
  <p:tag name="KSO_WM_TEMPLATE_INDEX" val="722"/>
  <p:tag name="KSO_WM_UNIT_ID" val="diagram722_4*i*0"/>
  <p:tag name="KSO_WM_UNIT_INDEX" val="0"/>
  <p:tag name="KSO_WM_UNIT_TYPE" val="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2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22_4*l_h_f*1_1_1"/>
  <p:tag name="KSO_WM_UNIT_INDEX" val="1_1_1"/>
  <p:tag name="KSO_WM_UNIT_LAYERLEVEL" val="1_1_1"/>
  <p:tag name="KSO_WM_UNIT_NOCLEAR" val="0"/>
  <p:tag name="KSO_WM_UNIT_PRESET_TEXT" val="单击此处添加&#13;文本具体内容"/>
  <p:tag name="KSO_WM_UNIT_TEXT_FILL_FORE_SCHEMECOLOR_INDEX" val="2"/>
  <p:tag name="KSO_WM_UNIT_TEXT_FILL_FORE_SCHEMECOLOR_INDEX_BRIGHTNESS" val="0"/>
  <p:tag name="KSO_WM_UNIT_TEXT_FILL_TYPE" val="1"/>
  <p:tag name="KSO_WM_UNIT_TYPE" val="l_h_f"/>
  <p:tag name="KSO_WM_UNIT_USESOURCEFORMAT_APPLY" val="1"/>
  <p:tag name="KSO_WM_UNIT_VALUE" val="27"/>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2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22_4*l_h_i*1_1_1"/>
  <p:tag name="KSO_WM_UNIT_INDEX" val="1_1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22"/>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22_4*l_h_i*1_1_2"/>
  <p:tag name="KSO_WM_UNIT_INDEX" val="1_1_2"/>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266.xml><?xml version="1.0" encoding="utf-8"?>
<p:tagLst xmlns:p="http://schemas.openxmlformats.org/presentationml/2006/main">
  <p:tag name="KSO_WM_BEAUTIFY_FLAG" val="#wm#"/>
  <p:tag name="KSO_WM_TAG_VERSION" val="1.0"/>
  <p:tag name="KSO_WM_TEMPLATE_CATEGORY" val="diagram"/>
  <p:tag name="KSO_WM_TEMPLATE_INDEX" val="722"/>
  <p:tag name="KSO_WM_UNIT_ID" val="diagram722_4*i*7"/>
  <p:tag name="KSO_WM_UNIT_INDEX" val="7"/>
  <p:tag name="KSO_WM_UNIT_TYPE" val="i"/>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2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22_4*l_h_f*1_2_1"/>
  <p:tag name="KSO_WM_UNIT_INDEX" val="1_2_1"/>
  <p:tag name="KSO_WM_UNIT_LAYERLEVEL" val="1_1_1"/>
  <p:tag name="KSO_WM_UNIT_NOCLEAR" val="0"/>
  <p:tag name="KSO_WM_UNIT_PRESET_TEXT" val="单击此处添加&#13;文本具体内容"/>
  <p:tag name="KSO_WM_UNIT_TEXT_FILL_FORE_SCHEMECOLOR_INDEX" val="2"/>
  <p:tag name="KSO_WM_UNIT_TEXT_FILL_FORE_SCHEMECOLOR_INDEX_BRIGHTNESS" val="0"/>
  <p:tag name="KSO_WM_UNIT_TEXT_FILL_TYPE" val="1"/>
  <p:tag name="KSO_WM_UNIT_TYPE" val="l_h_f"/>
  <p:tag name="KSO_WM_UNIT_USESOURCEFORMAT_APPLY" val="1"/>
  <p:tag name="KSO_WM_UNIT_VALUE" val="27"/>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2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22_4*l_h_i*1_2_1"/>
  <p:tag name="KSO_WM_UNIT_INDEX" val="1_2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22"/>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22_4*l_h_i*1_2_2"/>
  <p:tag name="KSO_WM_UNIT_INDEX" val="1_2_2"/>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270.xml><?xml version="1.0" encoding="utf-8"?>
<p:tagLst xmlns:p="http://schemas.openxmlformats.org/presentationml/2006/main">
  <p:tag name="KSO_WM_BEAUTIFY_FLAG" val="#wm#"/>
  <p:tag name="KSO_WM_TAG_VERSION" val="1.0"/>
  <p:tag name="KSO_WM_TEMPLATE_CATEGORY" val="diagram"/>
  <p:tag name="KSO_WM_TEMPLATE_INDEX" val="722"/>
  <p:tag name="KSO_WM_UNIT_ID" val="diagram722_4*i*14"/>
  <p:tag name="KSO_WM_UNIT_INDEX" val="14"/>
  <p:tag name="KSO_WM_UNIT_TYPE" val="i"/>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2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22_4*l_h_f*1_3_1"/>
  <p:tag name="KSO_WM_UNIT_INDEX" val="1_3_1"/>
  <p:tag name="KSO_WM_UNIT_LAYERLEVEL" val="1_1_1"/>
  <p:tag name="KSO_WM_UNIT_NOCLEAR" val="0"/>
  <p:tag name="KSO_WM_UNIT_PRESET_TEXT" val="单击此处添加&#13;文本具体内容"/>
  <p:tag name="KSO_WM_UNIT_TEXT_FILL_FORE_SCHEMECOLOR_INDEX" val="2"/>
  <p:tag name="KSO_WM_UNIT_TEXT_FILL_FORE_SCHEMECOLOR_INDEX_BRIGHTNESS" val="0"/>
  <p:tag name="KSO_WM_UNIT_TEXT_FILL_TYPE" val="1"/>
  <p:tag name="KSO_WM_UNIT_TYPE" val="l_h_f"/>
  <p:tag name="KSO_WM_UNIT_USESOURCEFORMAT_APPLY" val="1"/>
  <p:tag name="KSO_WM_UNIT_VALUE" val="27"/>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2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22_4*l_h_i*1_3_1"/>
  <p:tag name="KSO_WM_UNIT_INDEX" val="1_3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22"/>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22_4*l_h_i*1_3_2"/>
  <p:tag name="KSO_WM_UNIT_INDEX" val="1_3_2"/>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274.xml><?xml version="1.0" encoding="utf-8"?>
<p:tagLst xmlns:p="http://schemas.openxmlformats.org/presentationml/2006/main">
  <p:tag name="KSO_WM_BEAUTIFY_FLAG" val="#wm#"/>
  <p:tag name="KSO_WM_TAG_VERSION" val="1.0"/>
  <p:tag name="KSO_WM_TEMPLATE_CATEGORY" val="diagram"/>
  <p:tag name="KSO_WM_TEMPLATE_INDEX" val="722"/>
  <p:tag name="KSO_WM_UNIT_ID" val="diagram722_4*i*21"/>
  <p:tag name="KSO_WM_UNIT_INDEX" val="21"/>
  <p:tag name="KSO_WM_UNIT_TYPE" val="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2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22_4*l_h_f*1_4_1"/>
  <p:tag name="KSO_WM_UNIT_INDEX" val="1_4_1"/>
  <p:tag name="KSO_WM_UNIT_LAYERLEVEL" val="1_1_1"/>
  <p:tag name="KSO_WM_UNIT_NOCLEAR" val="0"/>
  <p:tag name="KSO_WM_UNIT_PRESET_TEXT" val="单击此处添加&#13;文本具体内容"/>
  <p:tag name="KSO_WM_UNIT_TEXT_FILL_FORE_SCHEMECOLOR_INDEX" val="2"/>
  <p:tag name="KSO_WM_UNIT_TEXT_FILL_FORE_SCHEMECOLOR_INDEX_BRIGHTNESS" val="0"/>
  <p:tag name="KSO_WM_UNIT_TEXT_FILL_TYPE" val="1"/>
  <p:tag name="KSO_WM_UNIT_TYPE" val="l_h_f"/>
  <p:tag name="KSO_WM_UNIT_USESOURCEFORMAT_APPLY" val="1"/>
  <p:tag name="KSO_WM_UNIT_VALUE" val="27"/>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2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22_4*l_h_i*1_4_1"/>
  <p:tag name="KSO_WM_UNIT_INDEX" val="1_4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22"/>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22_4*l_h_i*1_4_2"/>
  <p:tag name="KSO_WM_UNIT_INDEX" val="1_4_2"/>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27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7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80.xml><?xml version="1.0" encoding="utf-8"?>
<p:tagLst xmlns:p="http://schemas.openxmlformats.org/presentationml/2006/main">
  <p:tag name="KSO_WM_BEAUTIFY_FLAG" val="#wm#"/>
  <p:tag name="KSO_WM_DIAGRAM_GROUP_CODE" val="l1-1"/>
  <p:tag name="KSO_WM_SLIDE_DIAGTYPE" val="l"/>
  <p:tag name="KSO_WM_SLIDE_ID" val="diagram20217483_5"/>
  <p:tag name="KSO_WM_SLIDE_INDEX" val="5"/>
  <p:tag name="KSO_WM_SLIDE_ITEM_CNT" val="4"/>
  <p:tag name="KSO_WM_SLIDE_LAYOUT" val="a_l"/>
  <p:tag name="KSO_WM_SLIDE_LAYOUT_CNT" val="1_1"/>
  <p:tag name="KSO_WM_SLIDE_SUBTYPE" val="diag"/>
  <p:tag name="KSO_WM_SLIDE_TYPE" val="contents"/>
  <p:tag name="KSO_WM_TAG_VERSION" val="1.0"/>
  <p:tag name="KSO_WM_TEMPLATE_CATEGORY" val="diagram"/>
  <p:tag name="KSO_WM_TEMPLATE_COLOR_TYPE" val="1"/>
  <p:tag name="KSO_WM_TEMPLATE_INDEX" val="20217483"/>
  <p:tag name="KSO_WM_TEMPLATE_MASTER_TYPE" val="0"/>
  <p:tag name="KSO_WM_TEMPLATE_SUBCATEGORY" val="0"/>
</p:tagLst>
</file>

<file path=ppt/tags/tag28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8"/>
  <p:tag name="KSO_WM_UNIT_FILL_TYPE" val="1"/>
  <p:tag name="KSO_WM_UNIT_HIGHLIGHT" val="0"/>
  <p:tag name="KSO_WM_UNIT_ID" val="diagram20200110_2*q_h_i*1_4_1"/>
  <p:tag name="KSO_WM_UNIT_INDEX" val="1_4_1"/>
  <p:tag name="KSO_WM_UNIT_LAYERLEVEL" val="1_1_1"/>
  <p:tag name="KSO_WM_UNIT_TEXT_FILL_FORE_SCHEMECOLOR_INDEX" val="13"/>
  <p:tag name="KSO_WM_UNIT_TEXT_FILL_TYPE" val="1"/>
  <p:tag name="KSO_WM_UNIT_TYPE" val="q_h_i"/>
  <p:tag name="KSO_WM_UNIT_USESOURCEFORMAT_APPLY" val="1"/>
</p:tagLst>
</file>

<file path=ppt/tags/tag28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HIGHLIGHT" val="0"/>
  <p:tag name="KSO_WM_UNIT_ID" val="diagram20200110_2*q_h_i*1_1_3"/>
  <p:tag name="KSO_WM_UNIT_INDEX" val="1_1_3"/>
  <p:tag name="KSO_WM_UNIT_LAYERLEVEL" val="1_1_1"/>
  <p:tag name="KSO_WM_UNIT_TEXT_FILL_FORE_SCHEMECOLOR_INDEX" val="13"/>
  <p:tag name="KSO_WM_UNIT_TEXT_FILL_TYPE" val="1"/>
  <p:tag name="KSO_WM_UNIT_TYPE" val="q_h_i"/>
  <p:tag name="KSO_WM_UNIT_USESOURCEFORMAT_APPLY" val="1"/>
</p:tagLst>
</file>

<file path=ppt/tags/tag283.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110_2*q_h_i*1_1_1"/>
  <p:tag name="KSO_WM_UNIT_INDEX" val="1_1_1"/>
  <p:tag name="KSO_WM_UNIT_LAYERLEVEL" val="1_1_1"/>
  <p:tag name="KSO_WM_UNIT_TEXT_FILL_FORE_SCHEMECOLOR_INDEX" val="13"/>
  <p:tag name="KSO_WM_UNIT_TEXT_FILL_TYPE" val="1"/>
  <p:tag name="KSO_WM_UNIT_TYPE" val="q_h_i"/>
  <p:tag name="KSO_WM_UNIT_USESOURCEFORMAT_APPLY" val="1"/>
</p:tagLst>
</file>

<file path=ppt/tags/tag284.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HIGHLIGHT" val="0"/>
  <p:tag name="KSO_WM_UNIT_ID" val="diagram20200110_2*q_h_i*1_2_5"/>
  <p:tag name="KSO_WM_UNIT_INDEX" val="1_2_5"/>
  <p:tag name="KSO_WM_UNIT_LAYERLEVEL" val="1_1_1"/>
  <p:tag name="KSO_WM_UNIT_TEXT_FILL_FORE_SCHEMECOLOR_INDEX" val="13"/>
  <p:tag name="KSO_WM_UNIT_TEXT_FILL_TYPE" val="1"/>
  <p:tag name="KSO_WM_UNIT_TYPE" val="q_h_i"/>
  <p:tag name="KSO_WM_UNIT_USESOURCEFORMAT_APPLY" val="1"/>
</p:tagLst>
</file>

<file path=ppt/tags/tag285.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110_2*q_h_i*1_2_1"/>
  <p:tag name="KSO_WM_UNIT_INDEX" val="1_2_1"/>
  <p:tag name="KSO_WM_UNIT_LAYERLEVEL" val="1_1_1"/>
  <p:tag name="KSO_WM_UNIT_TEXT_FILL_FORE_SCHEMECOLOR_INDEX" val="13"/>
  <p:tag name="KSO_WM_UNIT_TEXT_FILL_TYPE" val="1"/>
  <p:tag name="KSO_WM_UNIT_TYPE" val="q_h_i"/>
  <p:tag name="KSO_WM_UNIT_USESOURCEFORMAT_APPLY" val="1"/>
</p:tagLst>
</file>

<file path=ppt/tags/tag286.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HIGHLIGHT" val="0"/>
  <p:tag name="KSO_WM_UNIT_ID" val="diagram20200110_2*q_h_i*1_3_9"/>
  <p:tag name="KSO_WM_UNIT_INDEX" val="1_3_9"/>
  <p:tag name="KSO_WM_UNIT_LAYERLEVEL" val="1_1_1"/>
  <p:tag name="KSO_WM_UNIT_TEXT_FILL_FORE_SCHEMECOLOR_INDEX" val="13"/>
  <p:tag name="KSO_WM_UNIT_TEXT_FILL_TYPE" val="1"/>
  <p:tag name="KSO_WM_UNIT_TYPE" val="q_h_i"/>
  <p:tag name="KSO_WM_UNIT_USESOURCEFORMAT_APPLY" val="1"/>
</p:tagLst>
</file>

<file path=ppt/tags/tag28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7"/>
  <p:tag name="KSO_WM_UNIT_FILL_TYPE" val="1"/>
  <p:tag name="KSO_WM_UNIT_HIGHLIGHT" val="0"/>
  <p:tag name="KSO_WM_UNIT_ID" val="diagram20200110_2*q_h_i*1_3_1"/>
  <p:tag name="KSO_WM_UNIT_INDEX" val="1_3_1"/>
  <p:tag name="KSO_WM_UNIT_LAYERLEVEL" val="1_1_1"/>
  <p:tag name="KSO_WM_UNIT_TEXT_FILL_FORE_SCHEMECOLOR_INDEX" val="13"/>
  <p:tag name="KSO_WM_UNIT_TEXT_FILL_TYPE" val="1"/>
  <p:tag name="KSO_WM_UNIT_TYPE" val="q_h_i"/>
  <p:tag name="KSO_WM_UNIT_USESOURCEFORMAT_APPLY" val="1"/>
</p:tagLst>
</file>

<file path=ppt/tags/tag28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HIGHLIGHT" val="0"/>
  <p:tag name="KSO_WM_UNIT_ID" val="diagram20200110_2*q_h_a*1_4_1"/>
  <p:tag name="KSO_WM_UNIT_INDEX" val="1_4_1"/>
  <p:tag name="KSO_WM_UNIT_ISCONTENTSTITLE" val="0"/>
  <p:tag name="KSO_WM_UNIT_LAYERLEVEL" val="1_1_1"/>
  <p:tag name="KSO_WM_UNIT_NOCLEAR" val="0"/>
  <p:tag name="KSO_WM_UNIT_PRESET_TEXT" val="添加标题"/>
  <p:tag name="KSO_WM_UNIT_TEXT_FILL_FORE_SCHEMECOLOR_INDEX" val="14"/>
  <p:tag name="KSO_WM_UNIT_TEXT_FILL_TYPE" val="1"/>
  <p:tag name="KSO_WM_UNIT_TYPE" val="q_h_a"/>
  <p:tag name="KSO_WM_UNIT_USESOURCEFORMAT_APPLY" val="1"/>
  <p:tag name="KSO_WM_UNIT_VALUE" val="7"/>
</p:tagLst>
</file>

<file path=ppt/tags/tag28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HIGHLIGHT" val="0"/>
  <p:tag name="KSO_WM_UNIT_ID" val="diagram20200110_2*q_h_a*1_2_1"/>
  <p:tag name="KSO_WM_UNIT_INDEX" val="1_2_1"/>
  <p:tag name="KSO_WM_UNIT_ISCONTENTSTITLE" val="0"/>
  <p:tag name="KSO_WM_UNIT_LAYERLEVEL" val="1_1_1"/>
  <p:tag name="KSO_WM_UNIT_NOCLEAR" val="0"/>
  <p:tag name="KSO_WM_UNIT_PRESET_TEXT" val="添加标题"/>
  <p:tag name="KSO_WM_UNIT_TEXT_FILL_FORE_SCHEMECOLOR_INDEX" val="14"/>
  <p:tag name="KSO_WM_UNIT_TEXT_FILL_TYPE" val="1"/>
  <p:tag name="KSO_WM_UNIT_TYPE" val="q_h_a"/>
  <p:tag name="KSO_WM_UNIT_USESOURCEFORMAT_APPLY" val="1"/>
  <p:tag name="KSO_WM_UNIT_VALUE" val="7"/>
</p:tagLst>
</file>

<file path=ppt/tags/tag290.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HIGHLIGHT" val="0"/>
  <p:tag name="KSO_WM_UNIT_ID" val="diagram20200110_2*q_h_a*1_1_1"/>
  <p:tag name="KSO_WM_UNIT_INDEX" val="1_1_1"/>
  <p:tag name="KSO_WM_UNIT_ISCONTENTSTITLE" val="0"/>
  <p:tag name="KSO_WM_UNIT_LAYERLEVEL" val="1_1_1"/>
  <p:tag name="KSO_WM_UNIT_NOCLEAR" val="0"/>
  <p:tag name="KSO_WM_UNIT_PRESET_TEXT" val="添加标题"/>
  <p:tag name="KSO_WM_UNIT_TEXT_FILL_FORE_SCHEMECOLOR_INDEX" val="14"/>
  <p:tag name="KSO_WM_UNIT_TEXT_FILL_TYPE" val="1"/>
  <p:tag name="KSO_WM_UNIT_TYPE" val="q_h_a"/>
  <p:tag name="KSO_WM_UNIT_USESOURCEFORMAT_APPLY" val="1"/>
  <p:tag name="KSO_WM_UNIT_VALUE" val="5"/>
</p:tagLst>
</file>

<file path=ppt/tags/tag29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HIGHLIGHT" val="0"/>
  <p:tag name="KSO_WM_UNIT_ID" val="diagram20200110_2*q_h_a*1_3_1"/>
  <p:tag name="KSO_WM_UNIT_INDEX" val="1_3_1"/>
  <p:tag name="KSO_WM_UNIT_ISCONTENTSTITLE" val="0"/>
  <p:tag name="KSO_WM_UNIT_LAYERLEVEL" val="1_1_1"/>
  <p:tag name="KSO_WM_UNIT_NOCLEAR" val="0"/>
  <p:tag name="KSO_WM_UNIT_PRESET_TEXT" val="添加标题"/>
  <p:tag name="KSO_WM_UNIT_TEXT_FILL_FORE_SCHEMECOLOR_INDEX" val="14"/>
  <p:tag name="KSO_WM_UNIT_TEXT_FILL_TYPE" val="1"/>
  <p:tag name="KSO_WM_UNIT_TYPE" val="q_h_a"/>
  <p:tag name="KSO_WM_UNIT_USESOURCEFORMAT_APPLY" val="1"/>
  <p:tag name="KSO_WM_UNIT_VALUE" val="5"/>
</p:tagLst>
</file>

<file path=ppt/tags/tag29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110_2*q_h_i*1_1_2"/>
  <p:tag name="KSO_WM_UNIT_INDEX" val="1_1_2"/>
  <p:tag name="KSO_WM_UNIT_LAYERLEVEL" val="1_1_1"/>
  <p:tag name="KSO_WM_UNIT_TEXT_FILL_FORE_SCHEMECOLOR_INDEX" val="13"/>
  <p:tag name="KSO_WM_UNIT_TEXT_FILL_TYPE" val="1"/>
  <p:tag name="KSO_WM_UNIT_TYPE" val="q_h_i"/>
  <p:tag name="KSO_WM_UNIT_USESOURCEFORMAT_APPLY" val="1"/>
</p:tagLst>
</file>

<file path=ppt/tags/tag293.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110_2*q_h_i*1_4_2"/>
  <p:tag name="KSO_WM_UNIT_INDEX" val="1_4_2"/>
  <p:tag name="KSO_WM_UNIT_LAYERLEVEL" val="1_1_1"/>
  <p:tag name="KSO_WM_UNIT_TEXT_FILL_FORE_SCHEMECOLOR_INDEX" val="13"/>
  <p:tag name="KSO_WM_UNIT_TEXT_FILL_TYPE" val="1"/>
  <p:tag name="KSO_WM_UNIT_TYPE" val="q_h_i"/>
  <p:tag name="KSO_WM_UNIT_USESOURCEFORMAT_APPLY" val="1"/>
</p:tagLst>
</file>

<file path=ppt/tags/tag294.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110_2*q_h_i*1_2_2"/>
  <p:tag name="KSO_WM_UNIT_INDEX" val="1_2_2"/>
  <p:tag name="KSO_WM_UNIT_LAYERLEVEL" val="1_1_1"/>
  <p:tag name="KSO_WM_UNIT_TEXT_FILL_FORE_SCHEMECOLOR_INDEX" val="13"/>
  <p:tag name="KSO_WM_UNIT_TEXT_FILL_TYPE" val="1"/>
  <p:tag name="KSO_WM_UNIT_TYPE" val="q_h_i"/>
  <p:tag name="KSO_WM_UNIT_USESOURCEFORMAT_APPLY" val="1"/>
</p:tagLst>
</file>

<file path=ppt/tags/tag295.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110_2*q_h_i*1_2_3"/>
  <p:tag name="KSO_WM_UNIT_INDEX" val="1_2_3"/>
  <p:tag name="KSO_WM_UNIT_LAYERLEVEL" val="1_1_1"/>
  <p:tag name="KSO_WM_UNIT_TEXT_FILL_FORE_SCHEMECOLOR_INDEX" val="13"/>
  <p:tag name="KSO_WM_UNIT_TEXT_FILL_TYPE" val="1"/>
  <p:tag name="KSO_WM_UNIT_TYPE" val="q_h_i"/>
  <p:tag name="KSO_WM_UNIT_USESOURCEFORMAT_APPLY" val="1"/>
</p:tagLst>
</file>

<file path=ppt/tags/tag296.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110_2*q_h_i*1_2_4"/>
  <p:tag name="KSO_WM_UNIT_INDEX" val="1_2_4"/>
  <p:tag name="KSO_WM_UNIT_LAYERLEVEL" val="1_1_1"/>
  <p:tag name="KSO_WM_UNIT_TEXT_FILL_FORE_SCHEMECOLOR_INDEX" val="13"/>
  <p:tag name="KSO_WM_UNIT_TEXT_FILL_TYPE" val="1"/>
  <p:tag name="KSO_WM_UNIT_TYPE" val="q_h_i"/>
  <p:tag name="KSO_WM_UNIT_USESOURCEFORMAT_APPLY" val="1"/>
</p:tagLst>
</file>

<file path=ppt/tags/tag297.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110_2*q_h_i*1_3_2"/>
  <p:tag name="KSO_WM_UNIT_INDEX" val="1_3_2"/>
  <p:tag name="KSO_WM_UNIT_LAYERLEVEL" val="1_1_1"/>
  <p:tag name="KSO_WM_UNIT_TEXT_FILL_FORE_SCHEMECOLOR_INDEX" val="13"/>
  <p:tag name="KSO_WM_UNIT_TEXT_FILL_TYPE" val="1"/>
  <p:tag name="KSO_WM_UNIT_TYPE" val="q_h_i"/>
  <p:tag name="KSO_WM_UNIT_USESOURCEFORMAT_APPLY" val="1"/>
</p:tagLst>
</file>

<file path=ppt/tags/tag298.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110_2*q_h_i*1_3_3"/>
  <p:tag name="KSO_WM_UNIT_INDEX" val="1_3_3"/>
  <p:tag name="KSO_WM_UNIT_LAYERLEVEL" val="1_1_1"/>
  <p:tag name="KSO_WM_UNIT_TEXT_FILL_FORE_SCHEMECOLOR_INDEX" val="13"/>
  <p:tag name="KSO_WM_UNIT_TEXT_FILL_TYPE" val="1"/>
  <p:tag name="KSO_WM_UNIT_TYPE" val="q_h_i"/>
  <p:tag name="KSO_WM_UNIT_USESOURCEFORMAT_APPLY" val="1"/>
</p:tagLst>
</file>

<file path=ppt/tags/tag299.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110_2*q_h_i*1_3_4"/>
  <p:tag name="KSO_WM_UNIT_INDEX" val="1_3_4"/>
  <p:tag name="KSO_WM_UNIT_LAYERLEVEL" val="1_1_1"/>
  <p:tag name="KSO_WM_UNIT_TEXT_FILL_FORE_SCHEMECOLOR_INDEX" val="13"/>
  <p:tag name="KSO_WM_UNIT_TEXT_FILL_TYPE" val="1"/>
  <p:tag name="KSO_WM_UNIT_TYPE" val="q_h_i"/>
  <p:tag name="KSO_WM_UNIT_USESOURCEFORMAT_APPLY" val="1"/>
</p:tagLst>
</file>

<file path=ppt/tags/tag300.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110_2*q_h_i*1_3_5"/>
  <p:tag name="KSO_WM_UNIT_INDEX" val="1_3_5"/>
  <p:tag name="KSO_WM_UNIT_LAYERLEVEL" val="1_1_1"/>
  <p:tag name="KSO_WM_UNIT_TEXT_FILL_FORE_SCHEMECOLOR_INDEX" val="13"/>
  <p:tag name="KSO_WM_UNIT_TEXT_FILL_TYPE" val="1"/>
  <p:tag name="KSO_WM_UNIT_TYPE" val="q_h_i"/>
  <p:tag name="KSO_WM_UNIT_USESOURCEFORMAT_APPLY" val="1"/>
</p:tagLst>
</file>

<file path=ppt/tags/tag301.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110_2*q_h_i*1_3_6"/>
  <p:tag name="KSO_WM_UNIT_INDEX" val="1_3_6"/>
  <p:tag name="KSO_WM_UNIT_LAYERLEVEL" val="1_1_1"/>
  <p:tag name="KSO_WM_UNIT_TEXT_FILL_FORE_SCHEMECOLOR_INDEX" val="13"/>
  <p:tag name="KSO_WM_UNIT_TEXT_FILL_TYPE" val="1"/>
  <p:tag name="KSO_WM_UNIT_TYPE" val="q_h_i"/>
  <p:tag name="KSO_WM_UNIT_USESOURCEFORMAT_APPLY" val="1"/>
</p:tagLst>
</file>

<file path=ppt/tags/tag302.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110_2*q_h_i*1_3_7"/>
  <p:tag name="KSO_WM_UNIT_INDEX" val="1_3_7"/>
  <p:tag name="KSO_WM_UNIT_LAYERLEVEL" val="1_1_1"/>
  <p:tag name="KSO_WM_UNIT_TEXT_FILL_FORE_SCHEMECOLOR_INDEX" val="13"/>
  <p:tag name="KSO_WM_UNIT_TEXT_FILL_TYPE" val="1"/>
  <p:tag name="KSO_WM_UNIT_TYPE" val="q_h_i"/>
  <p:tag name="KSO_WM_UNIT_USESOURCEFORMAT_APPLY" val="1"/>
</p:tagLst>
</file>

<file path=ppt/tags/tag303.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110_2*q_h_i*1_3_8"/>
  <p:tag name="KSO_WM_UNIT_INDEX" val="1_3_8"/>
  <p:tag name="KSO_WM_UNIT_LAYERLEVEL" val="1_1_1"/>
  <p:tag name="KSO_WM_UNIT_TEXT_FILL_FORE_SCHEMECOLOR_INDEX" val="13"/>
  <p:tag name="KSO_WM_UNIT_TEXT_FILL_TYPE" val="1"/>
  <p:tag name="KSO_WM_UNIT_TYPE" val="q_h_i"/>
  <p:tag name="KSO_WM_UNIT_USESOURCEFORMAT_APPLY" val="1"/>
</p:tagLst>
</file>

<file path=ppt/tags/tag304.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HIGHLIGHT" val="0"/>
  <p:tag name="KSO_WM_UNIT_ID" val="diagram20200110_2*q_a*1_1"/>
  <p:tag name="KSO_WM_UNIT_INDEX" val="1_1"/>
  <p:tag name="KSO_WM_UNIT_ISCONTENTSTITLE" val="0"/>
  <p:tag name="KSO_WM_UNIT_LAYERLEVEL" val="1_1"/>
  <p:tag name="KSO_WM_UNIT_NOCLEAR" val="0"/>
  <p:tag name="KSO_WM_UNIT_PRESET_TEXT" val="添加标题"/>
  <p:tag name="KSO_WM_UNIT_TEXT_FILL_FORE_SCHEMECOLOR_INDEX" val="13"/>
  <p:tag name="KSO_WM_UNIT_TEXT_FILL_TYPE" val="1"/>
  <p:tag name="KSO_WM_UNIT_TYPE" val="q_a"/>
  <p:tag name="KSO_WM_UNIT_USESOURCEFORMAT_APPLY" val="1"/>
  <p:tag name="KSO_WM_UNIT_VALUE" val="28"/>
</p:tagLst>
</file>

<file path=ppt/tags/tag305.xml><?xml version="1.0" encoding="utf-8"?>
<p:tagLst xmlns:p="http://schemas.openxmlformats.org/presentationml/2006/main">
  <p:tag name="KSO_WM_BEAUTIFY_FLAG" val="#wm#"/>
  <p:tag name="KSO_WM_DIAGRAM_GROUP_CODE" val="q1-1"/>
  <p:tag name="KSO_WM_TAG_VERSION" val="1.0"/>
  <p:tag name="KSO_WM_TEMPLATE_CATEGORY" val="diagram"/>
  <p:tag name="KSO_WM_TEMPLATE_INDEX" val="20200110"/>
  <p:tag name="KSO_WM_UNIT_COMPATIBLE" val="0"/>
  <p:tag name="KSO_WM_UNIT_DIAGRAM_ISNUMVISUAL" val="0"/>
  <p:tag name="KSO_WM_UNIT_DIAGRAM_ISREFERUNIT" val="0"/>
  <p:tag name="KSO_WM_UNIT_DIAGRAM_SCHEMECOLOR_ID" val="0"/>
  <p:tag name="KSO_WM_UNIT_HIGHLIGHT" val="0"/>
  <p:tag name="KSO_WM_UNIT_ID" val="diagram20200110_2*q_i*1_1"/>
  <p:tag name="KSO_WM_UNIT_INDEX" val="1_1"/>
  <p:tag name="KSO_WM_UNIT_LAYERLEVEL" val="1_1"/>
  <p:tag name="KSO_WM_UNIT_LINE_FILL_TYPE" val="2"/>
  <p:tag name="KSO_WM_UNIT_LINE_FORE_SCHEMECOLOR_INDEX" val="7"/>
  <p:tag name="KSO_WM_UNIT_TYPE" val="q_i"/>
  <p:tag name="KSO_WM_UNIT_USESOURCEFORMAT_APPLY" val="1"/>
</p:tagLst>
</file>

<file path=ppt/tags/tag30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30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308.xml><?xml version="1.0" encoding="utf-8"?>
<p:tagLst xmlns:p="http://schemas.openxmlformats.org/presentationml/2006/main">
  <p:tag name="KSO_WM_BEAUTIFY_FLAG" val="#wm#"/>
  <p:tag name="KSO_WM_DIAGRAM_GROUP_CODE" val="l1-1"/>
  <p:tag name="KSO_WM_SLIDE_DIAGTYPE" val="l"/>
  <p:tag name="KSO_WM_SLIDE_ID" val="diagram20217483_5"/>
  <p:tag name="KSO_WM_SLIDE_INDEX" val="5"/>
  <p:tag name="KSO_WM_SLIDE_ITEM_CNT" val="6"/>
  <p:tag name="KSO_WM_SLIDE_LAYOUT" val="a_l"/>
  <p:tag name="KSO_WM_SLIDE_LAYOUT_CNT" val="1_1"/>
  <p:tag name="KSO_WM_SLIDE_SUBTYPE" val="diag"/>
  <p:tag name="KSO_WM_SLIDE_TYPE" val="contents"/>
  <p:tag name="KSO_WM_TAG_VERSION" val="1.0"/>
  <p:tag name="KSO_WM_TEMPLATE_CATEGORY" val="diagram"/>
  <p:tag name="KSO_WM_TEMPLATE_COLOR_TYPE" val="1"/>
  <p:tag name="KSO_WM_TEMPLATE_INDEX" val="20217483"/>
  <p:tag name="KSO_WM_TEMPLATE_MASTER_TYPE" val="0"/>
  <p:tag name="KSO_WM_TEMPLATE_SUBCATEGORY" val="0"/>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HIGHLIGHT" val="0"/>
  <p:tag name="KSO_WM_UNIT_ID" val="diagram708_4*i*1"/>
  <p:tag name="KSO_WM_UNIT_INDEX" val="1"/>
  <p:tag name="KSO_WM_UNIT_LAYERLEVEL" val="1"/>
  <p:tag name="KSO_WM_UNIT_TYPE" val="i"/>
  <p:tag name="KSO_WM_UNIT_USESOURCEFORMAT_APPLY" val="1"/>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08_4*l_h_i*1_1_1"/>
  <p:tag name="KSO_WM_UNIT_INDEX" val="1_1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08_4*l_h_i*1_1_2"/>
  <p:tag name="KSO_WM_UNIT_INDEX" val="1_1_2"/>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08_4*l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HIGHLIGHT" val="0"/>
  <p:tag name="KSO_WM_UNIT_ID" val="diagram708_4*l_h_f*1_1_1"/>
  <p:tag name="KSO_WM_UNIT_INDEX" val="1_1_1"/>
  <p:tag name="KSO_WM_UNIT_LAYERLEVEL" val="1_1_1"/>
  <p:tag name="KSO_WM_UNIT_NOCLEAR" val="0"/>
  <p:tag name="KSO_WM_UNIT_PRESET_TEXT" val="单击此处添加&#13;文本具体内容"/>
  <p:tag name="KSO_WM_UNIT_TEXT_FILL_FORE_SCHEMECOLOR_INDEX" val="14"/>
  <p:tag name="KSO_WM_UNIT_TEXT_FILL_FORE_SCHEMECOLOR_INDEX_BRIGHTNESS" val="0"/>
  <p:tag name="KSO_WM_UNIT_TEXT_FILL_TYPE" val="1"/>
  <p:tag name="KSO_WM_UNIT_TYPE" val="l_h_f"/>
  <p:tag name="KSO_WM_UNIT_USESOURCEFORMAT_APPLY" val="1"/>
  <p:tag name="KSO_WM_UNIT_VALUE" val="18"/>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HIGHLIGHT" val="0"/>
  <p:tag name="KSO_WM_UNIT_ID" val="diagram708_4*i*4"/>
  <p:tag name="KSO_WM_UNIT_INDEX" val="4"/>
  <p:tag name="KSO_WM_UNIT_LAYERLEVEL" val="1"/>
  <p:tag name="KSO_WM_UNIT_TYPE" val="i"/>
  <p:tag name="KSO_WM_UNIT_USESOURCEFORMAT_APPLY" val="1"/>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08_4*l_h_i*1_2_1"/>
  <p:tag name="KSO_WM_UNIT_INDEX" val="1_2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08_4*l_h_i*1_2_2"/>
  <p:tag name="KSO_WM_UNIT_INDEX" val="1_2_2"/>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08_4*l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HIGHLIGHT" val="0"/>
  <p:tag name="KSO_WM_UNIT_ID" val="diagram708_4*l_h_f*1_2_1"/>
  <p:tag name="KSO_WM_UNIT_INDEX" val="1_2_1"/>
  <p:tag name="KSO_WM_UNIT_LAYERLEVEL" val="1_1_1"/>
  <p:tag name="KSO_WM_UNIT_NOCLEAR" val="0"/>
  <p:tag name="KSO_WM_UNIT_PRESET_TEXT" val="单击此处添加&#13;文本具体内容"/>
  <p:tag name="KSO_WM_UNIT_TEXT_FILL_FORE_SCHEMECOLOR_INDEX" val="14"/>
  <p:tag name="KSO_WM_UNIT_TEXT_FILL_FORE_SCHEMECOLOR_INDEX_BRIGHTNESS" val="0"/>
  <p:tag name="KSO_WM_UNIT_TEXT_FILL_TYPE" val="1"/>
  <p:tag name="KSO_WM_UNIT_TYPE" val="l_h_f"/>
  <p:tag name="KSO_WM_UNIT_USESOURCEFORMAT_APPLY" val="1"/>
  <p:tag name="KSO_WM_UNIT_VALUE" val="18"/>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HIGHLIGHT" val="0"/>
  <p:tag name="KSO_WM_UNIT_ID" val="diagram708_4*i*2"/>
  <p:tag name="KSO_WM_UNIT_INDEX" val="2"/>
  <p:tag name="KSO_WM_UNIT_LAYERLEVEL" val="1"/>
  <p:tag name="KSO_WM_UNIT_TYPE" val="i"/>
  <p:tag name="KSO_WM_UNIT_USESOURCEFORMAT_APPLY" val="1"/>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08_4*l_h_i*1_3_1"/>
  <p:tag name="KSO_WM_UNIT_INDEX" val="1_3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08_4*l_h_i*1_3_2"/>
  <p:tag name="KSO_WM_UNIT_INDEX" val="1_3_2"/>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08_4*l_h_i*1_3_3"/>
  <p:tag name="KSO_WM_UNIT_INDEX" val="1_3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HIGHLIGHT" val="0"/>
  <p:tag name="KSO_WM_UNIT_ID" val="diagram708_4*l_h_f*1_3_1"/>
  <p:tag name="KSO_WM_UNIT_INDEX" val="1_3_1"/>
  <p:tag name="KSO_WM_UNIT_LAYERLEVEL" val="1_1_1"/>
  <p:tag name="KSO_WM_UNIT_NOCLEAR" val="0"/>
  <p:tag name="KSO_WM_UNIT_PRESET_TEXT" val="单击此处添加&#13;文本具体内容"/>
  <p:tag name="KSO_WM_UNIT_TEXT_FILL_FORE_SCHEMECOLOR_INDEX" val="14"/>
  <p:tag name="KSO_WM_UNIT_TEXT_FILL_FORE_SCHEMECOLOR_INDEX_BRIGHTNESS" val="0"/>
  <p:tag name="KSO_WM_UNIT_TEXT_FILL_TYPE" val="1"/>
  <p:tag name="KSO_WM_UNIT_TYPE" val="l_h_f"/>
  <p:tag name="KSO_WM_UNIT_USESOURCEFORMAT_APPLY" val="1"/>
  <p:tag name="KSO_WM_UNIT_VALUE" val="18"/>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HIGHLIGHT" val="0"/>
  <p:tag name="KSO_WM_UNIT_ID" val="diagram708_4*i*3"/>
  <p:tag name="KSO_WM_UNIT_INDEX" val="3"/>
  <p:tag name="KSO_WM_UNIT_LAYERLEVEL" val="1"/>
  <p:tag name="KSO_WM_UNIT_TYPE" val="i"/>
  <p:tag name="KSO_WM_UNIT_USESOURCEFORMAT_APPLY" val="1"/>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08_4*l_h_i*1_4_1"/>
  <p:tag name="KSO_WM_UNIT_INDEX" val="1_4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708_4*l_h_i*1_4_2"/>
  <p:tag name="KSO_WM_UNIT_INDEX" val="1_4_2"/>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1"/>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708_4*l_h_i*1_4_3"/>
  <p:tag name="KSO_WM_UNIT_INDEX" val="1_4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708"/>
  <p:tag name="KSO_WM_UNIT_COMPATIBLE" val="0"/>
  <p:tag name="KSO_WM_UNIT_DIAGRAM_ISNUMVISUAL" val="0"/>
  <p:tag name="KSO_WM_UNIT_DIAGRAM_ISREFERUNIT" val="0"/>
  <p:tag name="KSO_WM_UNIT_HIGHLIGHT" val="0"/>
  <p:tag name="KSO_WM_UNIT_ID" val="diagram708_4*l_h_f*1_4_1"/>
  <p:tag name="KSO_WM_UNIT_INDEX" val="1_4_1"/>
  <p:tag name="KSO_WM_UNIT_LAYERLEVEL" val="1_1_1"/>
  <p:tag name="KSO_WM_UNIT_NOCLEAR" val="0"/>
  <p:tag name="KSO_WM_UNIT_PRESET_TEXT" val="单击此处添加&#13;文本具体内容"/>
  <p:tag name="KSO_WM_UNIT_TEXT_FILL_FORE_SCHEMECOLOR_INDEX" val="14"/>
  <p:tag name="KSO_WM_UNIT_TEXT_FILL_FORE_SCHEMECOLOR_INDEX_BRIGHTNESS" val="0"/>
  <p:tag name="KSO_WM_UNIT_TEXT_FILL_TYPE" val="1"/>
  <p:tag name="KSO_WM_UNIT_TYPE" val="l_h_f"/>
  <p:tag name="KSO_WM_UNIT_USESOURCEFORMAT_APPLY" val="1"/>
  <p:tag name="KSO_WM_UNIT_VALUE" val="18"/>
</p:tagLst>
</file>

<file path=ppt/tags/tag32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33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331.xml><?xml version="1.0" encoding="utf-8"?>
<p:tagLst xmlns:p="http://schemas.openxmlformats.org/presentationml/2006/main">
  <p:tag name="KSO_WM_BEAUTIFY_FLAG" val="#wm#"/>
  <p:tag name="KSO_WM_DIAGRAM_GROUP_CODE" val="l1-1"/>
  <p:tag name="KSO_WM_SLIDE_DIAGTYPE" val="l"/>
  <p:tag name="KSO_WM_SLIDE_ID" val="diagram20217483_5"/>
  <p:tag name="KSO_WM_SLIDE_INDEX" val="5"/>
  <p:tag name="KSO_WM_SLIDE_ITEM_CNT" val="4"/>
  <p:tag name="KSO_WM_SLIDE_LAYOUT" val="a_l"/>
  <p:tag name="KSO_WM_SLIDE_LAYOUT_CNT" val="1_1"/>
  <p:tag name="KSO_WM_SLIDE_SUBTYPE" val="diag"/>
  <p:tag name="KSO_WM_SLIDE_TYPE" val="contents"/>
  <p:tag name="KSO_WM_TAG_VERSION" val="1.0"/>
  <p:tag name="KSO_WM_TEMPLATE_CATEGORY" val="diagram"/>
  <p:tag name="KSO_WM_TEMPLATE_COLOR_TYPE" val="1"/>
  <p:tag name="KSO_WM_TEMPLATE_INDEX" val="20217483"/>
  <p:tag name="KSO_WM_TEMPLATE_MASTER_TYPE" val="0"/>
  <p:tag name="KSO_WM_TEMPLATE_SUBCATEGORY" val="0"/>
</p:tagLst>
</file>

<file path=ppt/tags/tag332.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0132_2*n_h_h_i*1_1_2_3"/>
  <p:tag name="KSO_WM_UNIT_INDEX" val="1_1_2_3"/>
  <p:tag name="KSO_WM_UNIT_LAYERLEVEL" val="1_1_1_1"/>
  <p:tag name="KSO_WM_UNIT_TEXT_FILL_FORE_SCHEMECOLOR_INDEX" val="13"/>
  <p:tag name="KSO_WM_UNIT_TEXT_FILL_FORE_SCHEMECOLOR_INDEX_BRIGHTNESS" val="0.25"/>
  <p:tag name="KSO_WM_UNIT_TEXT_FILL_TYPE" val="1"/>
  <p:tag name="KSO_WM_UNIT_TYPE" val="n_h_h_i"/>
  <p:tag name="KSO_WM_UNIT_USESOURCEFORMAT_APPLY" val="1"/>
</p:tagLst>
</file>

<file path=ppt/tags/tag333.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0132_2*n_h_h_i*1_1_1_3"/>
  <p:tag name="KSO_WM_UNIT_INDEX" val="1_1_1_3"/>
  <p:tag name="KSO_WM_UNIT_LAYERLEVEL" val="1_1_1_1"/>
  <p:tag name="KSO_WM_UNIT_TEXT_FILL_FORE_SCHEMECOLOR_INDEX" val="13"/>
  <p:tag name="KSO_WM_UNIT_TEXT_FILL_FORE_SCHEMECOLOR_INDEX_BRIGHTNESS" val="0.25"/>
  <p:tag name="KSO_WM_UNIT_TEXT_FILL_TYPE" val="1"/>
  <p:tag name="KSO_WM_UNIT_TYPE" val="n_h_h_i"/>
  <p:tag name="KSO_WM_UNIT_USESOURCEFORMAT_APPLY" val="1"/>
</p:tagLst>
</file>

<file path=ppt/tags/tag334.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0132_2*n_h_h_i*1_1_4_3"/>
  <p:tag name="KSO_WM_UNIT_INDEX" val="1_1_4_3"/>
  <p:tag name="KSO_WM_UNIT_LAYERLEVEL" val="1_1_1_1"/>
  <p:tag name="KSO_WM_UNIT_TEXT_FILL_FORE_SCHEMECOLOR_INDEX" val="13"/>
  <p:tag name="KSO_WM_UNIT_TEXT_FILL_FORE_SCHEMECOLOR_INDEX_BRIGHTNESS" val="0.25"/>
  <p:tag name="KSO_WM_UNIT_TEXT_FILL_TYPE" val="1"/>
  <p:tag name="KSO_WM_UNIT_TYPE" val="n_h_h_i"/>
  <p:tag name="KSO_WM_UNIT_USESOURCEFORMAT_APPLY" val="1"/>
</p:tagLst>
</file>

<file path=ppt/tags/tag335.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0132_2*n_h_h_i*1_1_3_3"/>
  <p:tag name="KSO_WM_UNIT_INDEX" val="1_1_3_3"/>
  <p:tag name="KSO_WM_UNIT_LAYERLEVEL" val="1_1_1_1"/>
  <p:tag name="KSO_WM_UNIT_TEXT_FILL_FORE_SCHEMECOLOR_INDEX" val="13"/>
  <p:tag name="KSO_WM_UNIT_TEXT_FILL_FORE_SCHEMECOLOR_INDEX_BRIGHTNESS" val="0.25"/>
  <p:tag name="KSO_WM_UNIT_TEXT_FILL_TYPE" val="1"/>
  <p:tag name="KSO_WM_UNIT_TYPE" val="n_h_h_i"/>
  <p:tag name="KSO_WM_UNIT_USESOURCEFORMAT_APPLY" val="1"/>
</p:tagLst>
</file>

<file path=ppt/tags/tag336.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0132_2*n_h_h_i*1_1_2_2"/>
  <p:tag name="KSO_WM_UNIT_INDEX" val="1_1_2_2"/>
  <p:tag name="KSO_WM_UNIT_LAYERLEVEL" val="1_1_1_1"/>
  <p:tag name="KSO_WM_UNIT_TEXT_FILL_FORE_SCHEMECOLOR_INDEX" val="13"/>
  <p:tag name="KSO_WM_UNIT_TEXT_FILL_FORE_SCHEMECOLOR_INDEX_BRIGHTNESS" val="0.25"/>
  <p:tag name="KSO_WM_UNIT_TEXT_FILL_TYPE" val="1"/>
  <p:tag name="KSO_WM_UNIT_TYPE" val="n_h_h_i"/>
  <p:tag name="KSO_WM_UNIT_USESOURCEFORMAT_APPLY" val="1"/>
</p:tagLst>
</file>

<file path=ppt/tags/tag337.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0132_2*n_h_h_i*1_1_1_2"/>
  <p:tag name="KSO_WM_UNIT_INDEX" val="1_1_1_2"/>
  <p:tag name="KSO_WM_UNIT_LAYERLEVEL" val="1_1_1_1"/>
  <p:tag name="KSO_WM_UNIT_TEXT_FILL_FORE_SCHEMECOLOR_INDEX" val="13"/>
  <p:tag name="KSO_WM_UNIT_TEXT_FILL_FORE_SCHEMECOLOR_INDEX_BRIGHTNESS" val="0.25"/>
  <p:tag name="KSO_WM_UNIT_TEXT_FILL_TYPE" val="1"/>
  <p:tag name="KSO_WM_UNIT_TYPE" val="n_h_h_i"/>
  <p:tag name="KSO_WM_UNIT_USESOURCEFORMAT_APPLY" val="1"/>
</p:tagLst>
</file>

<file path=ppt/tags/tag338.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0132_2*n_h_h_i*1_1_3_2"/>
  <p:tag name="KSO_WM_UNIT_INDEX" val="1_1_3_2"/>
  <p:tag name="KSO_WM_UNIT_LAYERLEVEL" val="1_1_1_1"/>
  <p:tag name="KSO_WM_UNIT_TEXT_FILL_FORE_SCHEMECOLOR_INDEX" val="13"/>
  <p:tag name="KSO_WM_UNIT_TEXT_FILL_FORE_SCHEMECOLOR_INDEX_BRIGHTNESS" val="0.25"/>
  <p:tag name="KSO_WM_UNIT_TEXT_FILL_TYPE" val="1"/>
  <p:tag name="KSO_WM_UNIT_TYPE" val="n_h_h_i"/>
  <p:tag name="KSO_WM_UNIT_USESOURCEFORMAT_APPLY" val="1"/>
</p:tagLst>
</file>

<file path=ppt/tags/tag339.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0132_2*n_h_h_i*1_1_4_2"/>
  <p:tag name="KSO_WM_UNIT_INDEX" val="1_1_4_2"/>
  <p:tag name="KSO_WM_UNIT_LAYERLEVEL" val="1_1_1_1"/>
  <p:tag name="KSO_WM_UNIT_TEXT_FILL_FORE_SCHEMECOLOR_INDEX" val="13"/>
  <p:tag name="KSO_WM_UNIT_TEXT_FILL_FORE_SCHEMECOLOR_INDEX_BRIGHTNESS" val="0.25"/>
  <p:tag name="KSO_WM_UNIT_TEXT_FILL_TYPE" val="1"/>
  <p:tag name="KSO_WM_UNIT_TYPE" val="n_h_h_i"/>
  <p:tag name="KSO_WM_UNIT_USESOURCEFORMAT_APPLY" val="1"/>
</p:tagLst>
</file>

<file path=ppt/tags/tag340.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HIGHLIGHT" val="0"/>
  <p:tag name="KSO_WM_UNIT_ID" val="diagram20200132_2*n_h_i*1_1_1"/>
  <p:tag name="KSO_WM_UNIT_INDEX" val="1_1_1"/>
  <p:tag name="KSO_WM_UNIT_LAYERLEVEL" val="1_1_1"/>
  <p:tag name="KSO_WM_UNIT_LINE_FILL_TYPE" val="2"/>
  <p:tag name="KSO_WM_UNIT_LINE_FORE_SCHEMECOLOR_INDEX" val="14"/>
  <p:tag name="KSO_WM_UNIT_LINE_FORE_SCHEMECOLOR_INDEX_BRIGHTNESS" val="-0.5"/>
  <p:tag name="KSO_WM_UNIT_TEXT_FILL_FORE_SCHEMECOLOR_INDEX" val="13"/>
  <p:tag name="KSO_WM_UNIT_TEXT_FILL_FORE_SCHEMECOLOR_INDEX_BRIGHTNESS" val="0.25"/>
  <p:tag name="KSO_WM_UNIT_TEXT_FILL_TYPE" val="1"/>
  <p:tag name="KSO_WM_UNIT_TYPE" val="n_h_i"/>
  <p:tag name="KSO_WM_UNIT_USESOURCEFORMAT_APPLY" val="1"/>
</p:tagLst>
</file>

<file path=ppt/tags/tag341.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HIGHLIGHT" val="0"/>
  <p:tag name="KSO_WM_UNIT_ID" val="diagram20200132_2*n_h_h_a*1_1_1_1"/>
  <p:tag name="KSO_WM_UNIT_INDEX" val="1_1_1_1"/>
  <p:tag name="KSO_WM_UNIT_ISCONTENTSTITLE" val="0"/>
  <p:tag name="KSO_WM_UNIT_LAYERLEVEL" val="1_1_1_1"/>
  <p:tag name="KSO_WM_UNIT_NOCLEAR" val="0"/>
  <p:tag name="KSO_WM_UNIT_PRESET_TEXT" val="添加标题"/>
  <p:tag name="KSO_WM_UNIT_TEXT_FILL_FORE_SCHEMECOLOR_INDEX" val="13"/>
  <p:tag name="KSO_WM_UNIT_TEXT_FILL_FORE_SCHEMECOLOR_INDEX_BRIGHTNESS" val="0.35"/>
  <p:tag name="KSO_WM_UNIT_TEXT_FILL_TYPE" val="1"/>
  <p:tag name="KSO_WM_UNIT_TYPE" val="n_h_h_a"/>
  <p:tag name="KSO_WM_UNIT_USESOURCEFORMAT_APPLY" val="1"/>
</p:tagLst>
</file>

<file path=ppt/tags/tag342.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0132_2*n_h_h_i*1_1_1_1"/>
  <p:tag name="KSO_WM_UNIT_INDEX" val="1_1_1_1"/>
  <p:tag name="KSO_WM_UNIT_LAYERLEVEL" val="1_1_1_1"/>
  <p:tag name="KSO_WM_UNIT_TYPE" val="n_h_h_i"/>
  <p:tag name="KSO_WM_UNIT_USESOURCEFORMAT_APPLY" val="1"/>
</p:tagLst>
</file>

<file path=ppt/tags/tag343.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HIGHLIGHT" val="0"/>
  <p:tag name="KSO_WM_UNIT_ID" val="diagram20200132_2*n_h_h_a*1_1_2_1"/>
  <p:tag name="KSO_WM_UNIT_INDEX" val="1_1_2_1"/>
  <p:tag name="KSO_WM_UNIT_ISCONTENTSTITLE" val="0"/>
  <p:tag name="KSO_WM_UNIT_LAYERLEVEL" val="1_1_1_1"/>
  <p:tag name="KSO_WM_UNIT_NOCLEAR" val="0"/>
  <p:tag name="KSO_WM_UNIT_PRESET_TEXT" val="添加标题"/>
  <p:tag name="KSO_WM_UNIT_TEXT_FILL_FORE_SCHEMECOLOR_INDEX" val="13"/>
  <p:tag name="KSO_WM_UNIT_TEXT_FILL_FORE_SCHEMECOLOR_INDEX_BRIGHTNESS" val="0.35"/>
  <p:tag name="KSO_WM_UNIT_TEXT_FILL_TYPE" val="1"/>
  <p:tag name="KSO_WM_UNIT_TYPE" val="n_h_h_a"/>
  <p:tag name="KSO_WM_UNIT_USESOURCEFORMAT_APPLY" val="1"/>
</p:tagLst>
</file>

<file path=ppt/tags/tag344.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0132_2*n_h_h_i*1_1_2_1"/>
  <p:tag name="KSO_WM_UNIT_INDEX" val="1_1_2_1"/>
  <p:tag name="KSO_WM_UNIT_LAYERLEVEL" val="1_1_1_1"/>
  <p:tag name="KSO_WM_UNIT_TEXT_FILL_FORE_SCHEMECOLOR_INDEX" val="13"/>
  <p:tag name="KSO_WM_UNIT_TEXT_FILL_FORE_SCHEMECOLOR_INDEX_BRIGHTNESS" val="0"/>
  <p:tag name="KSO_WM_UNIT_TEXT_FILL_TYPE" val="1"/>
  <p:tag name="KSO_WM_UNIT_TYPE" val="n_h_h_i"/>
  <p:tag name="KSO_WM_UNIT_USESOURCEFORMAT_APPLY" val="1"/>
</p:tagLst>
</file>

<file path=ppt/tags/tag345.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HIGHLIGHT" val="0"/>
  <p:tag name="KSO_WM_UNIT_ID" val="diagram20200132_2*n_h_h_a*1_1_3_1"/>
  <p:tag name="KSO_WM_UNIT_INDEX" val="1_1_3_1"/>
  <p:tag name="KSO_WM_UNIT_ISCONTENTSTITLE" val="0"/>
  <p:tag name="KSO_WM_UNIT_LAYERLEVEL" val="1_1_1_1"/>
  <p:tag name="KSO_WM_UNIT_NOCLEAR" val="0"/>
  <p:tag name="KSO_WM_UNIT_PRESET_TEXT" val="添加标题"/>
  <p:tag name="KSO_WM_UNIT_TEXT_FILL_FORE_SCHEMECOLOR_INDEX" val="13"/>
  <p:tag name="KSO_WM_UNIT_TEXT_FILL_FORE_SCHEMECOLOR_INDEX_BRIGHTNESS" val="0.35"/>
  <p:tag name="KSO_WM_UNIT_TEXT_FILL_TYPE" val="1"/>
  <p:tag name="KSO_WM_UNIT_TYPE" val="n_h_h_a"/>
  <p:tag name="KSO_WM_UNIT_USESOURCEFORMAT_APPLY" val="1"/>
</p:tagLst>
</file>

<file path=ppt/tags/tag346.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0132_2*n_h_h_i*1_1_3_1"/>
  <p:tag name="KSO_WM_UNIT_INDEX" val="1_1_3_1"/>
  <p:tag name="KSO_WM_UNIT_LAYERLEVEL" val="1_1_1_1"/>
  <p:tag name="KSO_WM_UNIT_TEXT_FILL_FORE_SCHEMECOLOR_INDEX" val="13"/>
  <p:tag name="KSO_WM_UNIT_TEXT_FILL_FORE_SCHEMECOLOR_INDEX_BRIGHTNESS" val="0"/>
  <p:tag name="KSO_WM_UNIT_TEXT_FILL_TYPE" val="1"/>
  <p:tag name="KSO_WM_UNIT_TYPE" val="n_h_h_i"/>
  <p:tag name="KSO_WM_UNIT_USESOURCEFORMAT_APPLY" val="1"/>
</p:tagLst>
</file>

<file path=ppt/tags/tag347.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HIGHLIGHT" val="0"/>
  <p:tag name="KSO_WM_UNIT_ID" val="diagram20200132_2*n_h_h_a*1_1_4_1"/>
  <p:tag name="KSO_WM_UNIT_INDEX" val="1_1_4_1"/>
  <p:tag name="KSO_WM_UNIT_ISCONTENTSTITLE" val="0"/>
  <p:tag name="KSO_WM_UNIT_LAYERLEVEL" val="1_1_1_1"/>
  <p:tag name="KSO_WM_UNIT_NOCLEAR" val="0"/>
  <p:tag name="KSO_WM_UNIT_PRESET_TEXT" val="添加标题"/>
  <p:tag name="KSO_WM_UNIT_TEXT_FILL_FORE_SCHEMECOLOR_INDEX" val="13"/>
  <p:tag name="KSO_WM_UNIT_TEXT_FILL_FORE_SCHEMECOLOR_INDEX_BRIGHTNESS" val="0.35"/>
  <p:tag name="KSO_WM_UNIT_TEXT_FILL_TYPE" val="1"/>
  <p:tag name="KSO_WM_UNIT_TYPE" val="n_h_h_a"/>
  <p:tag name="KSO_WM_UNIT_USESOURCEFORMAT_APPLY" val="1"/>
</p:tagLst>
</file>

<file path=ppt/tags/tag348.xml><?xml version="1.0" encoding="utf-8"?>
<p:tagLst xmlns:p="http://schemas.openxmlformats.org/presentationml/2006/main">
  <p:tag name="KSO_WM_BEAUTIFY_FLAG" val="#wm#"/>
  <p:tag name="KSO_WM_DIAGRAM_GROUP_CODE" val="n1-1"/>
  <p:tag name="KSO_WM_TAG_VERSION" val="1.0"/>
  <p:tag name="KSO_WM_TEMPLATE_CATEGORY" val="diagram"/>
  <p:tag name="KSO_WM_TEMPLATE_INDEX" val="20200132"/>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0132_2*n_h_h_i*1_1_4_1"/>
  <p:tag name="KSO_WM_UNIT_INDEX" val="1_1_4_1"/>
  <p:tag name="KSO_WM_UNIT_LAYERLEVEL" val="1_1_1_1"/>
  <p:tag name="KSO_WM_UNIT_TEXT_FILL_FORE_SCHEMECOLOR_INDEX" val="13"/>
  <p:tag name="KSO_WM_UNIT_TEXT_FILL_FORE_SCHEMECOLOR_INDEX_BRIGHTNESS" val="0"/>
  <p:tag name="KSO_WM_UNIT_TEXT_FILL_TYPE" val="1"/>
  <p:tag name="KSO_WM_UNIT_TYPE" val="n_h_h_i"/>
  <p:tag name="KSO_WM_UNIT_USESOURCEFORMAT_APPLY" val="1"/>
</p:tagLst>
</file>

<file path=ppt/tags/tag34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35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_1" val="16"/>
  <p:tag name="KSO_WM_UNIT_FILL_FORE_SCHEMECOLOR_INDEX_1_BRIGHTNESS" val="0"/>
  <p:tag name="KSO_WM_UNIT_FILL_FORE_SCHEMECOLOR_INDEX_1_POS" val="0"/>
  <p:tag name="KSO_WM_UNIT_FILL_FORE_SCHEMECOLOR_INDEX_1_TRANS" val="0.9"/>
  <p:tag name="KSO_WM_UNIT_FILL_FORE_SCHEMECOLOR_INDEX_2" val="15"/>
  <p:tag name="KSO_WM_UNIT_FILL_FORE_SCHEMECOLOR_INDEX_2_BRIGHTNESS" val="-0.1"/>
  <p:tag name="KSO_WM_UNIT_FILL_FORE_SCHEMECOLOR_INDEX_2_POS" val="1"/>
  <p:tag name="KSO_WM_UNIT_FILL_FORE_SCHEMECOLOR_INDEX_2_TRANS" val="0.76"/>
  <p:tag name="KSO_WM_UNIT_FILL_GRADIENT_ANGLE" val="90"/>
  <p:tag name="KSO_WM_UNIT_FILL_GRADIENT_DIRECTION" val="1"/>
  <p:tag name="KSO_WM_UNIT_FILL_GRADIENT_TYPE" val="0"/>
  <p:tag name="KSO_WM_UNIT_FILL_TYPE" val="3"/>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351.xml><?xml version="1.0" encoding="utf-8"?>
<p:tagLst xmlns:p="http://schemas.openxmlformats.org/presentationml/2006/main">
  <p:tag name="KSO_WM_BEAUTIFY_FLAG" val="#wm#"/>
  <p:tag name="KSO_WM_DIAGRAM_GROUP_CODE" val="l1-1"/>
  <p:tag name="KSO_WM_SLIDE_DIAGTYPE" val="l"/>
  <p:tag name="KSO_WM_SLIDE_ID" val="diagram20217483_5"/>
  <p:tag name="KSO_WM_SLIDE_INDEX" val="5"/>
  <p:tag name="KSO_WM_SLIDE_ITEM_CNT" val="4"/>
  <p:tag name="KSO_WM_SLIDE_LAYOUT" val="a_l"/>
  <p:tag name="KSO_WM_SLIDE_LAYOUT_CNT" val="1_1"/>
  <p:tag name="KSO_WM_SLIDE_SUBTYPE" val="diag"/>
  <p:tag name="KSO_WM_SLIDE_TYPE" val="contents"/>
  <p:tag name="KSO_WM_TAG_VERSION" val="1.0"/>
  <p:tag name="KSO_WM_TEMPLATE_CATEGORY" val="diagram"/>
  <p:tag name="KSO_WM_TEMPLATE_COLOR_TYPE" val="1"/>
  <p:tag name="KSO_WM_TEMPLATE_INDEX" val="20217483"/>
  <p:tag name="KSO_WM_TEMPLATE_MASTER_TYPE" val="0"/>
  <p:tag name="KSO_WM_TEMPLATE_SUBCATEGORY" val="0"/>
</p:tagLst>
</file>

<file path=ppt/tags/tag352.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87684"/>
  <p:tag name="KSO_WM_UNIT_COMPATIBLE" val="0"/>
  <p:tag name="KSO_WM_UNIT_DIAGRAM_CONTRAST_TITLE_CNT" val="2"/>
  <p:tag name="KSO_WM_UNIT_DIAGRAM_DIMENSION_TITLE_CNT" val="1"/>
  <p:tag name="KSO_WM_UNIT_DIAGRAM_ISNUMVISUAL" val="0"/>
  <p:tag name="KSO_WM_UNIT_DIAGRAM_ISREFERUNIT" val="0"/>
  <p:tag name="KSO_WM_UNIT_HIGHLIGHT" val="0"/>
  <p:tag name="KSO_WM_UNIT_ID" val="diagram20187684_1*r_i*1_1"/>
  <p:tag name="KSO_WM_UNIT_INDEX" val="1_1"/>
  <p:tag name="KSO_WM_UNIT_LAYERLEVEL" val="1_1"/>
  <p:tag name="KSO_WM_UNIT_LINE_FILL_TYPE" val="2"/>
  <p:tag name="KSO_WM_UNIT_LINE_FORE_SCHEMECOLOR_INDEX" val="14"/>
  <p:tag name="KSO_WM_UNIT_TEXT_FILL_FORE_SCHEMECOLOR_INDEX" val="13"/>
  <p:tag name="KSO_WM_UNIT_TEXT_FILL_TYPE" val="1"/>
  <p:tag name="KSO_WM_UNIT_TYPE" val="r_i"/>
</p:tagLst>
</file>

<file path=ppt/tags/tag353.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87684"/>
  <p:tag name="KSO_WM_UNIT_COMPATIBLE" val="0"/>
  <p:tag name="KSO_WM_UNIT_DIAGRAM_CONTRAST_TITLE_CNT" val="2"/>
  <p:tag name="KSO_WM_UNIT_DIAGRAM_DIMENSION_TITLE_CNT" val="1"/>
  <p:tag name="KSO_WM_UNIT_DIAGRAM_ISNUMVISUAL" val="0"/>
  <p:tag name="KSO_WM_UNIT_DIAGRAM_ISREFERUNIT" val="0"/>
  <p:tag name="KSO_WM_UNIT_FILL_FORE_SCHEMECOLOR_INDEX" val="6"/>
  <p:tag name="KSO_WM_UNIT_FILL_TYPE" val="1"/>
  <p:tag name="KSO_WM_UNIT_HIGHLIGHT" val="0"/>
  <p:tag name="KSO_WM_UNIT_ID" val="diagram20187684_1*r_i*1_3"/>
  <p:tag name="KSO_WM_UNIT_INDEX" val="1_3"/>
  <p:tag name="KSO_WM_UNIT_LAYERLEVEL" val="1_1"/>
  <p:tag name="KSO_WM_UNIT_TEXT_FILL_FORE_SCHEMECOLOR_INDEX" val="13"/>
  <p:tag name="KSO_WM_UNIT_TEXT_FILL_TYPE" val="1"/>
  <p:tag name="KSO_WM_UNIT_TYPE" val="r_i"/>
</p:tagLst>
</file>

<file path=ppt/tags/tag354.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87684"/>
  <p:tag name="KSO_WM_UNIT_COMPATIBLE" val="0"/>
  <p:tag name="KSO_WM_UNIT_DIAGRAM_CONTRAST_TITLE_CNT" val="2"/>
  <p:tag name="KSO_WM_UNIT_DIAGRAM_DIMENSION_TITLE_CNT" val="1"/>
  <p:tag name="KSO_WM_UNIT_DIAGRAM_ISNUMVISUAL" val="0"/>
  <p:tag name="KSO_WM_UNIT_DIAGRAM_ISREFERUNIT" val="0"/>
  <p:tag name="KSO_WM_UNIT_HIGHLIGHT" val="0"/>
  <p:tag name="KSO_WM_UNIT_ID" val="diagram20187684_1*r_i*1_2"/>
  <p:tag name="KSO_WM_UNIT_INDEX" val="1_2"/>
  <p:tag name="KSO_WM_UNIT_LAYERLEVEL" val="1_1"/>
  <p:tag name="KSO_WM_UNIT_LINE_FILL_TYPE" val="2"/>
  <p:tag name="KSO_WM_UNIT_LINE_FORE_SCHEMECOLOR_INDEX" val="6"/>
  <p:tag name="KSO_WM_UNIT_TEXT_FILL_FORE_SCHEMECOLOR_INDEX" val="13"/>
  <p:tag name="KSO_WM_UNIT_TEXT_FILL_TYPE" val="1"/>
  <p:tag name="KSO_WM_UNIT_TYPE" val="r_i"/>
</p:tagLst>
</file>

<file path=ppt/tags/tag355.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87684"/>
  <p:tag name="KSO_WM_UNIT_COMPATIBLE" val="0"/>
  <p:tag name="KSO_WM_UNIT_DIAGRAM_CONTRAST_TITLE_CNT" val="2"/>
  <p:tag name="KSO_WM_UNIT_DIAGRAM_DIMENSION_TITLE_CNT" val="1"/>
  <p:tag name="KSO_WM_UNIT_DIAGRAM_ISNUMVISUAL" val="0"/>
  <p:tag name="KSO_WM_UNIT_DIAGRAM_ISREFERUNIT" val="0"/>
  <p:tag name="KSO_WM_UNIT_HIGHLIGHT" val="0"/>
  <p:tag name="KSO_WM_UNIT_ID" val="diagram20187684_1*r_i*1_5"/>
  <p:tag name="KSO_WM_UNIT_INDEX" val="1_5"/>
  <p:tag name="KSO_WM_UNIT_LAYERLEVEL" val="1_1"/>
  <p:tag name="KSO_WM_UNIT_LINE_FILL_TYPE" val="2"/>
  <p:tag name="KSO_WM_UNIT_LINE_FORE_SCHEMECOLOR_INDEX" val="14"/>
  <p:tag name="KSO_WM_UNIT_TEXT_FILL_FORE_SCHEMECOLOR_INDEX" val="13"/>
  <p:tag name="KSO_WM_UNIT_TEXT_FILL_TYPE" val="1"/>
  <p:tag name="KSO_WM_UNIT_TYPE" val="r_i"/>
</p:tagLst>
</file>

<file path=ppt/tags/tag356.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87684"/>
  <p:tag name="KSO_WM_UNIT_COMPATIBLE" val="0"/>
  <p:tag name="KSO_WM_UNIT_DIAGRAM_CONTRAST_TITLE_CNT" val="2"/>
  <p:tag name="KSO_WM_UNIT_DIAGRAM_DIMENSION_TITLE_CNT" val="1"/>
  <p:tag name="KSO_WM_UNIT_DIAGRAM_ISNUMVISUAL" val="0"/>
  <p:tag name="KSO_WM_UNIT_DIAGRAM_ISREFERUNIT" val="0"/>
  <p:tag name="KSO_WM_UNIT_FILL_FORE_SCHEMECOLOR_INDEX" val="9"/>
  <p:tag name="KSO_WM_UNIT_FILL_TYPE" val="1"/>
  <p:tag name="KSO_WM_UNIT_HIGHLIGHT" val="0"/>
  <p:tag name="KSO_WM_UNIT_ID" val="diagram20187684_1*r_i*1_4"/>
  <p:tag name="KSO_WM_UNIT_INDEX" val="1_4"/>
  <p:tag name="KSO_WM_UNIT_LAYERLEVEL" val="1_1"/>
  <p:tag name="KSO_WM_UNIT_TEXT_FILL_FORE_SCHEMECOLOR_INDEX" val="13"/>
  <p:tag name="KSO_WM_UNIT_TEXT_FILL_TYPE" val="1"/>
  <p:tag name="KSO_WM_UNIT_TYPE" val="r_i"/>
</p:tagLst>
</file>

<file path=ppt/tags/tag357.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87684"/>
  <p:tag name="KSO_WM_UNIT_COMPATIBLE" val="0"/>
  <p:tag name="KSO_WM_UNIT_DIAGRAM_CONTRAST_TITLE_CNT" val="2"/>
  <p:tag name="KSO_WM_UNIT_DIAGRAM_DIMENSION_TITLE_CNT" val="1"/>
  <p:tag name="KSO_WM_UNIT_DIAGRAM_ISNUMVISUAL" val="0"/>
  <p:tag name="KSO_WM_UNIT_DIAGRAM_ISREFERUNIT" val="0"/>
  <p:tag name="KSO_WM_UNIT_HIGHLIGHT" val="0"/>
  <p:tag name="KSO_WM_UNIT_ID" val="diagram20187684_1*r_i*1_6"/>
  <p:tag name="KSO_WM_UNIT_INDEX" val="1_6"/>
  <p:tag name="KSO_WM_UNIT_LAYERLEVEL" val="1_1"/>
  <p:tag name="KSO_WM_UNIT_LINE_FILL_TYPE" val="2"/>
  <p:tag name="KSO_WM_UNIT_LINE_FORE_SCHEMECOLOR_INDEX" val="9"/>
  <p:tag name="KSO_WM_UNIT_TEXT_FILL_FORE_SCHEMECOLOR_INDEX" val="13"/>
  <p:tag name="KSO_WM_UNIT_TEXT_FILL_TYPE" val="1"/>
  <p:tag name="KSO_WM_UNIT_TYPE" val="r_i"/>
</p:tagLst>
</file>

<file path=ppt/tags/tag358.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87684"/>
  <p:tag name="KSO_WM_UNIT_COMPATIBLE" val="0"/>
  <p:tag name="KSO_WM_UNIT_DIAGRAM_CONTRAST_TITLE_CNT" val="2"/>
  <p:tag name="KSO_WM_UNIT_DIAGRAM_DIMENSION_TITLE_CNT" val="1"/>
  <p:tag name="KSO_WM_UNIT_DIAGRAM_ISNUMVISUAL" val="0"/>
  <p:tag name="KSO_WM_UNIT_DIAGRAM_ISREFERUNIT" val="0"/>
  <p:tag name="KSO_WM_UNIT_HIGHLIGHT" val="0"/>
  <p:tag name="KSO_WM_UNIT_ID" val="diagram20187684_1*r_t*1_1"/>
  <p:tag name="KSO_WM_UNIT_INDEX" val="1_1"/>
  <p:tag name="KSO_WM_UNIT_LAYERLEVEL" val="1_1"/>
  <p:tag name="KSO_WM_UNIT_NOCLEAR" val="0"/>
  <p:tag name="KSO_WM_UNIT_PRESET_TEXT" val="添加标题"/>
  <p:tag name="KSO_WM_UNIT_TEXT_FILL_FORE_SCHEMECOLOR_INDEX" val="6"/>
  <p:tag name="KSO_WM_UNIT_TEXT_FILL_TYPE" val="1"/>
  <p:tag name="KSO_WM_UNIT_TYPE" val="r_t"/>
  <p:tag name="KSO_WM_UNIT_VALUE" val="10"/>
</p:tagLst>
</file>

<file path=ppt/tags/tag359.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87684"/>
  <p:tag name="KSO_WM_UNIT_COMPATIBLE" val="0"/>
  <p:tag name="KSO_WM_UNIT_DIAGRAM_CONTRAST_TITLE_CNT" val="2"/>
  <p:tag name="KSO_WM_UNIT_DIAGRAM_DIMENSION_TITLE_CNT" val="1"/>
  <p:tag name="KSO_WM_UNIT_DIAGRAM_ISNUMVISUAL" val="0"/>
  <p:tag name="KSO_WM_UNIT_DIAGRAM_ISREFERUNIT" val="0"/>
  <p:tag name="KSO_WM_UNIT_HIGHLIGHT" val="0"/>
  <p:tag name="KSO_WM_UNIT_ID" val="diagram20187684_1*r_v*1_1"/>
  <p:tag name="KSO_WM_UNIT_INDEX" val="1_1"/>
  <p:tag name="KSO_WM_UNIT_LAYERLEVEL" val="1_1"/>
  <p:tag name="KSO_WM_UNIT_NOCLEAR" val="0"/>
  <p:tag name="KSO_WM_UNIT_PRESET_TEXT" val="单击此处添加文本具体内容，简明扼要的阐述您的观点。"/>
  <p:tag name="KSO_WM_UNIT_TEXT_FILL_FORE_SCHEMECOLOR_INDEX" val="13"/>
  <p:tag name="KSO_WM_UNIT_TEXT_FILL_TYPE" val="1"/>
  <p:tag name="KSO_WM_UNIT_TYPE" val="r_v"/>
  <p:tag name="KSO_WM_UNIT_VALUE" val="34"/>
</p:tagLst>
</file>

<file path=ppt/tags/tag360.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87684"/>
  <p:tag name="KSO_WM_UNIT_COMPATIBLE" val="0"/>
  <p:tag name="KSO_WM_UNIT_DIAGRAM_CONTRAST_TITLE_CNT" val="2"/>
  <p:tag name="KSO_WM_UNIT_DIAGRAM_DIMENSION_TITLE_CNT" val="1"/>
  <p:tag name="KSO_WM_UNIT_DIAGRAM_ISNUMVISUAL" val="0"/>
  <p:tag name="KSO_WM_UNIT_DIAGRAM_ISREFERUNIT" val="0"/>
  <p:tag name="KSO_WM_UNIT_HIGHLIGHT" val="0"/>
  <p:tag name="KSO_WM_UNIT_ID" val="diagram20187684_1*r_t*1_2"/>
  <p:tag name="KSO_WM_UNIT_INDEX" val="1_2"/>
  <p:tag name="KSO_WM_UNIT_LAYERLEVEL" val="1_1"/>
  <p:tag name="KSO_WM_UNIT_NOCLEAR" val="0"/>
  <p:tag name="KSO_WM_UNIT_PRESET_TEXT" val="添加标题"/>
  <p:tag name="KSO_WM_UNIT_TEXT_FILL_FORE_SCHEMECOLOR_INDEX" val="9"/>
  <p:tag name="KSO_WM_UNIT_TEXT_FILL_TYPE" val="1"/>
  <p:tag name="KSO_WM_UNIT_TYPE" val="r_t"/>
  <p:tag name="KSO_WM_UNIT_VALUE" val="10"/>
</p:tagLst>
</file>

<file path=ppt/tags/tag361.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87684"/>
  <p:tag name="KSO_WM_UNIT_COMPATIBLE" val="0"/>
  <p:tag name="KSO_WM_UNIT_DIAGRAM_CONTRAST_TITLE_CNT" val="2"/>
  <p:tag name="KSO_WM_UNIT_DIAGRAM_DIMENSION_TITLE_CNT" val="1"/>
  <p:tag name="KSO_WM_UNIT_DIAGRAM_ISNUMVISUAL" val="0"/>
  <p:tag name="KSO_WM_UNIT_DIAGRAM_ISREFERUNIT" val="0"/>
  <p:tag name="KSO_WM_UNIT_HIGHLIGHT" val="0"/>
  <p:tag name="KSO_WM_UNIT_ID" val="diagram20187684_1*r_v*1_2"/>
  <p:tag name="KSO_WM_UNIT_INDEX" val="1_2"/>
  <p:tag name="KSO_WM_UNIT_LAYERLEVEL" val="1_1"/>
  <p:tag name="KSO_WM_UNIT_NOCLEAR" val="0"/>
  <p:tag name="KSO_WM_UNIT_PRESET_TEXT" val="单击此处添加文本具体内容，简明扼要地阐述你的观点"/>
  <p:tag name="KSO_WM_UNIT_TEXT_FILL_FORE_SCHEMECOLOR_INDEX" val="13"/>
  <p:tag name="KSO_WM_UNIT_TEXT_FILL_TYPE" val="1"/>
  <p:tag name="KSO_WM_UNIT_TYPE" val="r_v"/>
  <p:tag name="KSO_WM_UNIT_VALUE" val="34"/>
</p:tagLst>
</file>

<file path=ppt/tags/tag362.xml><?xml version="1.0" encoding="utf-8"?>
<p:tagLst xmlns:p="http://schemas.openxmlformats.org/presentationml/2006/main">
  <p:tag name="KSO_WM_BEAUTIFY_FLAG" val="#wm#"/>
  <p:tag name="KSO_WM_DIAGRAM_GROUP_CODE" val="r1-1"/>
  <p:tag name="KSO_WM_TAG_VERSION" val="1.0"/>
  <p:tag name="KSO_WM_TEMPLATE_CATEGORY" val="diagram"/>
  <p:tag name="KSO_WM_TEMPLATE_INDEX" val="20187684"/>
  <p:tag name="KSO_WM_UNIT_COMPATIBLE" val="0"/>
  <p:tag name="KSO_WM_UNIT_DIAGRAM_CONTRAST_TITLE_CNT" val="2"/>
  <p:tag name="KSO_WM_UNIT_DIAGRAM_DIMENSION_TITLE_CNT" val="1"/>
  <p:tag name="KSO_WM_UNIT_DIAGRAM_ISNUMVISUAL" val="0"/>
  <p:tag name="KSO_WM_UNIT_DIAGRAM_ISREFERUNIT" val="0"/>
  <p:tag name="KSO_WM_UNIT_HIGHLIGHT" val="0"/>
  <p:tag name="KSO_WM_UNIT_ID" val="diagram20187684_1*r_i*1_7"/>
  <p:tag name="KSO_WM_UNIT_INDEX" val="1_7"/>
  <p:tag name="KSO_WM_UNIT_LAYERLEVEL" val="1_1"/>
  <p:tag name="KSO_WM_UNIT_LINE_FILL_TYPE" val="2"/>
  <p:tag name="KSO_WM_UNIT_LINE_FORE_SCHEMECOLOR_INDEX" val="14"/>
  <p:tag name="KSO_WM_UNIT_TYPE" val="r_i"/>
</p:tagLst>
</file>

<file path=ppt/tags/tag363.xml><?xml version="1.0" encoding="utf-8"?>
<p:tagLst xmlns:p="http://schemas.openxmlformats.org/presentationml/2006/main">
  <p:tag name="KSO_WM_BEAUTIFY_FLAG" val="#wm#"/>
  <p:tag name="KSO_WM_DIAGRAM_GROUP_CODE" val="l1-1"/>
  <p:tag name="KSO_WM_SLIDE_DIAGTYPE" val="l"/>
  <p:tag name="KSO_WM_SLIDE_ID" val="diagram20217483_5"/>
  <p:tag name="KSO_WM_SLIDE_INDEX" val="5"/>
  <p:tag name="KSO_WM_SLIDE_ITEM_CNT" val="6"/>
  <p:tag name="KSO_WM_SLIDE_LAYOUT" val="a_l"/>
  <p:tag name="KSO_WM_SLIDE_LAYOUT_CNT" val="1_1"/>
  <p:tag name="KSO_WM_SLIDE_SUBTYPE" val="diag"/>
  <p:tag name="KSO_WM_SLIDE_TYPE" val="contents"/>
  <p:tag name="KSO_WM_TAG_VERSION" val="1.0"/>
  <p:tag name="KSO_WM_TEMPLATE_CATEGORY" val="diagram"/>
  <p:tag name="KSO_WM_TEMPLATE_COLOR_TYPE" val="1"/>
  <p:tag name="KSO_WM_TEMPLATE_INDEX" val="20217483"/>
  <p:tag name="KSO_WM_TEMPLATE_MASTER_TYPE" val="0"/>
  <p:tag name="KSO_WM_TEMPLATE_SUBCATEGORY" val="0"/>
</p:tagLst>
</file>

<file path=ppt/tags/tag36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
      <a:dk1>
        <a:srgbClr val="000000"/>
      </a:dk1>
      <a:lt1>
        <a:srgbClr val="FFFFFF"/>
      </a:lt1>
      <a:dk2>
        <a:srgbClr val="FAFAFA"/>
      </a:dk2>
      <a:lt2>
        <a:srgbClr val="FFFFFF"/>
      </a:lt2>
      <a:accent1>
        <a:srgbClr val="B70000"/>
      </a:accent1>
      <a:accent2>
        <a:srgbClr val="C30000"/>
      </a:accent2>
      <a:accent3>
        <a:srgbClr val="D50102"/>
      </a:accent3>
      <a:accent4>
        <a:srgbClr val="D44434"/>
      </a:accent4>
      <a:accent5>
        <a:srgbClr val="DB5C4D"/>
      </a:accent5>
      <a:accent6>
        <a:srgbClr val="E4786C"/>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2_Office 主题​​">
  <a:themeElements>
    <a:clrScheme name="">
      <a:dk1>
        <a:srgbClr val="000000"/>
      </a:dk1>
      <a:lt1>
        <a:srgbClr val="FFFFFF"/>
      </a:lt1>
      <a:dk2>
        <a:srgbClr val="F5F5F8"/>
      </a:dk2>
      <a:lt2>
        <a:srgbClr val="FFFFFF"/>
      </a:lt2>
      <a:accent1>
        <a:srgbClr val="577CCE"/>
      </a:accent1>
      <a:accent2>
        <a:srgbClr val="5999AF"/>
      </a:accent2>
      <a:accent3>
        <a:srgbClr val="5BA080"/>
      </a:accent3>
      <a:accent4>
        <a:srgbClr val="8BAA69"/>
      </a:accent4>
      <a:accent5>
        <a:srgbClr val="D6B250"/>
      </a:accent5>
      <a:accent6>
        <a:srgbClr val="E79647"/>
      </a:accent6>
      <a:hlink>
        <a:srgbClr val="0000FF"/>
      </a:hlink>
      <a:folHlink>
        <a:srgbClr val="FF00FF"/>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13</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微软雅黑</vt:lpstr>
      <vt:lpstr>Wingdings</vt:lpstr>
      <vt:lpstr>黑体</vt:lpstr>
      <vt:lpstr>Calibri Light</vt:lpstr>
      <vt:lpstr>Aller Light</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2024-09-10T08:14:52.719</cp:lastPrinted>
  <dcterms:created xsi:type="dcterms:W3CDTF">2024-09-10T00:14:52Z</dcterms:created>
  <dcterms:modified xsi:type="dcterms:W3CDTF">2024-09-10T00:14:55Z</dcterms:modified>
</cp:coreProperties>
</file>