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70D64-D478-411E-B10E-35079A80D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7907F-33DF-4CB7-AB25-54E52898A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4921A-48C9-429D-804B-5F4212A83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9EF96-951F-4584-89FF-69669AEFF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10AFDB-321B-44AD-8C0F-2E911CFA8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336E82-96D5-40A9-885C-7EED3B970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6ADB15-F032-4118-9E95-BA8233430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7869D-CA52-46DA-8E76-E4E5948FA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9C6CD-DBA2-4A9F-849F-5AFA46B83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2EB02-D948-4851-AA8F-803373095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D4733-1F96-4855-98D0-CEC33AF4C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1712101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农村信用社核心系统培训课件-内部账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农村信用社内部账概述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农村信用社内部账处理流程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农村信用社内部账报表与分析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农村信用社内部账管理及风险防范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农村信用社内部账案例分析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农村信用社内部账概述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52" r="280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内部账是指农村信用社用于记录和处理日常业务、管理资金和核算损益的内部会计账目。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内部账定义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内部账是农村信用社进行财务管理、风险控制和决策支持的基础，有助于保障资金安全、提高经营效率和管理水平。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内部账作用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内部账的定义与作用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73" b="1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内部账可分为基本账户、内部资金账户、贷款账户、投资账户等，每种账户都有其特定的核算和管理要求。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内部账具有保密性、专业性、规范性等特点，需要遵循相关法律法规和行业标准，确保内部账的准确性和合规性。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内部账的种类与特点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417" r="10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内部账应遵循真实性、完整性、准确性、及时性和规范性的原则，确保记录的信息真实、完整、准确，并及时进行账务处理和信息披露。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内部账应按照会计制度、税收政策和相关法律法规的要求进行设置和核算，确保符合监管要求和内部管理需要。同时，内部账还应建立健全内部控制制度，加强风险管理和监督检查，保障内部账的安全和完整。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内部账的基本原则与要求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农村信用社内部账处理流程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每日核对内部账目，确保账实相符，发现问题及时处理。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日常账务核对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日常账务调整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日终对账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根据业务需要，对内部账目进行调整，如调账、冲账等操作。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在每日业务结束后，对内部账目进行对账，确保当日业务数据准确无误。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内部账的日常处理流程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在每月末，将本月发生的业务数据结转到下月，确保账目连续。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月末结转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根据内部账目数据，编制月度财务报表，反映本月业务经营情况。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月度报表编制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对月度财务报表进行分析，发现问题并提出改进措施。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月度财务分析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内部账的月末处理流程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内部账的年末处理流程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年终结转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在每年末，将本年度发生的业务数据结转到下一年度，确保账目连续。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年度报表编制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根据内部账目数据，编制年度财务报表，全面反映本年度业务经营情况。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财务审计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聘请第三方审计机构对年度财务报表进行审计，确保财务数据的真实性和准确性。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农村信用社内部账报表与分析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https://d.book118.com/458017121017006024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2024-08-31T00:57:26.386</cp:lastPrinted>
  <dcterms:created xsi:type="dcterms:W3CDTF">2024-08-30T16:57:26Z</dcterms:created>
  <dcterms:modified xsi:type="dcterms:W3CDTF">2024-08-30T16:57:28Z</dcterms:modified>
</cp:coreProperties>
</file>